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9" r:id="rId5"/>
    <p:sldId id="260" r:id="rId6"/>
    <p:sldId id="277" r:id="rId7"/>
    <p:sldId id="278" r:id="rId8"/>
    <p:sldId id="276" r:id="rId9"/>
    <p:sldId id="281" r:id="rId10"/>
    <p:sldId id="279" r:id="rId11"/>
    <p:sldId id="280" r:id="rId12"/>
    <p:sldId id="7831" r:id="rId13"/>
    <p:sldId id="275" r:id="rId14"/>
    <p:sldId id="7832" r:id="rId15"/>
    <p:sldId id="7833" r:id="rId16"/>
    <p:sldId id="7834" r:id="rId17"/>
    <p:sldId id="7830" r:id="rId18"/>
    <p:sldId id="7811" r:id="rId19"/>
    <p:sldId id="7824" r:id="rId20"/>
    <p:sldId id="7825" r:id="rId21"/>
    <p:sldId id="7826" r:id="rId22"/>
    <p:sldId id="7829" r:id="rId23"/>
    <p:sldId id="7827" r:id="rId24"/>
    <p:sldId id="27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ADF645-2D63-560C-91C8-DBEB46CD28BA}" name="Merta, Tiia" initials="MT" userId="S::Tiia.Merta@fcg.fi::d691bcf7-2b55-43d3-8944-428045b87b15" providerId="AD"/>
  <p188:author id="{ADC26A86-8445-4F6E-F7F4-111573B271F6}" name="Nurminen, Marko" initials="NM" userId="S::Marko.Nurminen@fcg.fi::050f843e-8d00-4de2-8b4d-b6eff61a6f9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064"/>
    <a:srgbClr val="A0A0A0"/>
    <a:srgbClr val="133F6E"/>
    <a:srgbClr val="B4D2DC"/>
    <a:srgbClr val="EB5C18"/>
    <a:srgbClr val="8CBEBF"/>
    <a:srgbClr val="D2E5E5"/>
    <a:srgbClr val="17406E"/>
    <a:srgbClr val="F9EBE3"/>
    <a:srgbClr val="EFCC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EFF04D-4114-4878-A05E-91D0B775F2BD}" v="47" dt="2023-12-11T04:29:04.279"/>
  </p1510:revLst>
</p1510:revInfo>
</file>

<file path=ppt/tableStyles.xml><?xml version="1.0" encoding="utf-8"?>
<a:tblStyleLst xmlns:a="http://schemas.openxmlformats.org/drawingml/2006/main" def="{69012ECD-51FC-41F1-AA8D-1B2483CD663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Vaalea tyyli 2 - Korostu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32" autoAdjust="0"/>
    <p:restoredTop sz="94632" autoAdjust="0"/>
  </p:normalViewPr>
  <p:slideViewPr>
    <p:cSldViewPr snapToGrid="0">
      <p:cViewPr varScale="1">
        <p:scale>
          <a:sx n="73" d="100"/>
          <a:sy n="73" d="100"/>
        </p:scale>
        <p:origin x="452" y="56"/>
      </p:cViewPr>
      <p:guideLst/>
    </p:cSldViewPr>
  </p:slideViewPr>
  <p:outlineViewPr>
    <p:cViewPr>
      <p:scale>
        <a:sx n="33" d="100"/>
        <a:sy n="33" d="100"/>
      </p:scale>
      <p:origin x="0" y="-33992"/>
    </p:cViewPr>
  </p:outlineViewPr>
  <p:notesTextViewPr>
    <p:cViewPr>
      <p:scale>
        <a:sx n="1" d="1"/>
        <a:sy n="1" d="1"/>
      </p:scale>
      <p:origin x="0" y="0"/>
    </p:cViewPr>
  </p:notesTextViewPr>
  <p:sorterViewPr>
    <p:cViewPr>
      <p:scale>
        <a:sx n="130" d="100"/>
        <a:sy n="130" d="100"/>
      </p:scale>
      <p:origin x="0" y="-145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urminen, Marko" userId="050f843e-8d00-4de2-8b4d-b6eff61a6f92" providerId="ADAL" clId="{2CEFF04D-4114-4878-A05E-91D0B775F2BD}"/>
    <pc:docChg chg="undo redo custSel addSld delSld modSld sldOrd">
      <pc:chgData name="Nurminen, Marko" userId="050f843e-8d00-4de2-8b4d-b6eff61a6f92" providerId="ADAL" clId="{2CEFF04D-4114-4878-A05E-91D0B775F2BD}" dt="2023-12-11T04:42:27.173" v="8083" actId="207"/>
      <pc:docMkLst>
        <pc:docMk/>
      </pc:docMkLst>
      <pc:sldChg chg="addSp delSp del mod">
        <pc:chgData name="Nurminen, Marko" userId="050f843e-8d00-4de2-8b4d-b6eff61a6f92" providerId="ADAL" clId="{2CEFF04D-4114-4878-A05E-91D0B775F2BD}" dt="2023-12-11T03:28:58.792" v="6480" actId="47"/>
        <pc:sldMkLst>
          <pc:docMk/>
          <pc:sldMk cId="3278720130" sldId="287"/>
        </pc:sldMkLst>
        <pc:spChg chg="add del">
          <ac:chgData name="Nurminen, Marko" userId="050f843e-8d00-4de2-8b4d-b6eff61a6f92" providerId="ADAL" clId="{2CEFF04D-4114-4878-A05E-91D0B775F2BD}" dt="2023-12-10T14:44:08.886" v="4243" actId="22"/>
          <ac:spMkLst>
            <pc:docMk/>
            <pc:sldMk cId="3278720130" sldId="287"/>
            <ac:spMk id="7" creationId="{A856CBF4-0CA4-DA42-1D9E-170EDE733965}"/>
          </ac:spMkLst>
        </pc:spChg>
      </pc:sldChg>
      <pc:sldChg chg="addSp delSp modSp add del mod modClrScheme chgLayout">
        <pc:chgData name="Nurminen, Marko" userId="050f843e-8d00-4de2-8b4d-b6eff61a6f92" providerId="ADAL" clId="{2CEFF04D-4114-4878-A05E-91D0B775F2BD}" dt="2023-12-10T16:58:06.331" v="4808" actId="2696"/>
        <pc:sldMkLst>
          <pc:docMk/>
          <pc:sldMk cId="802255310" sldId="301"/>
        </pc:sldMkLst>
        <pc:spChg chg="add mod ord">
          <ac:chgData name="Nurminen, Marko" userId="050f843e-8d00-4de2-8b4d-b6eff61a6f92" providerId="ADAL" clId="{2CEFF04D-4114-4878-A05E-91D0B775F2BD}" dt="2023-12-10T14:48:52.729" v="4766" actId="20577"/>
          <ac:spMkLst>
            <pc:docMk/>
            <pc:sldMk cId="802255310" sldId="301"/>
            <ac:spMk id="2" creationId="{44376256-602E-D978-51DD-D22EC9F855A7}"/>
          </ac:spMkLst>
        </pc:spChg>
        <pc:spChg chg="mod ord">
          <ac:chgData name="Nurminen, Marko" userId="050f843e-8d00-4de2-8b4d-b6eff61a6f92" providerId="ADAL" clId="{2CEFF04D-4114-4878-A05E-91D0B775F2BD}" dt="2023-12-10T14:44:33.195" v="4246" actId="700"/>
          <ac:spMkLst>
            <pc:docMk/>
            <pc:sldMk cId="802255310" sldId="301"/>
            <ac:spMk id="4" creationId="{EE8276D4-202F-00BC-B95B-8038EA745989}"/>
          </ac:spMkLst>
        </pc:spChg>
        <pc:spChg chg="mod ord">
          <ac:chgData name="Nurminen, Marko" userId="050f843e-8d00-4de2-8b4d-b6eff61a6f92" providerId="ADAL" clId="{2CEFF04D-4114-4878-A05E-91D0B775F2BD}" dt="2023-12-10T14:44:33.195" v="4246" actId="700"/>
          <ac:spMkLst>
            <pc:docMk/>
            <pc:sldMk cId="802255310" sldId="301"/>
            <ac:spMk id="5" creationId="{FBB8D94E-9EE0-4989-A1D4-3B649637D718}"/>
          </ac:spMkLst>
        </pc:spChg>
        <pc:spChg chg="add del">
          <ac:chgData name="Nurminen, Marko" userId="050f843e-8d00-4de2-8b4d-b6eff61a6f92" providerId="ADAL" clId="{2CEFF04D-4114-4878-A05E-91D0B775F2BD}" dt="2023-12-10T14:52:18.814" v="4806" actId="22"/>
          <ac:spMkLst>
            <pc:docMk/>
            <pc:sldMk cId="802255310" sldId="301"/>
            <ac:spMk id="6" creationId="{5FED1B8F-C044-1C77-7E00-A85513D8A0D4}"/>
          </ac:spMkLst>
        </pc:spChg>
        <pc:spChg chg="mod ord">
          <ac:chgData name="Nurminen, Marko" userId="050f843e-8d00-4de2-8b4d-b6eff61a6f92" providerId="ADAL" clId="{2CEFF04D-4114-4878-A05E-91D0B775F2BD}" dt="2023-12-10T14:50:43.013" v="4804" actId="20577"/>
          <ac:spMkLst>
            <pc:docMk/>
            <pc:sldMk cId="802255310" sldId="301"/>
            <ac:spMk id="7" creationId="{1CDB2CFE-7AE1-3122-7941-615BA88B44A5}"/>
          </ac:spMkLst>
        </pc:spChg>
        <pc:spChg chg="mod ord">
          <ac:chgData name="Nurminen, Marko" userId="050f843e-8d00-4de2-8b4d-b6eff61a6f92" providerId="ADAL" clId="{2CEFF04D-4114-4878-A05E-91D0B775F2BD}" dt="2023-12-10T14:44:33.216" v="4247" actId="27636"/>
          <ac:spMkLst>
            <pc:docMk/>
            <pc:sldMk cId="802255310" sldId="301"/>
            <ac:spMk id="8" creationId="{0543351C-4C08-0D81-434D-931912F0E8BA}"/>
          </ac:spMkLst>
        </pc:spChg>
      </pc:sldChg>
      <pc:sldChg chg="add del ord">
        <pc:chgData name="Nurminen, Marko" userId="050f843e-8d00-4de2-8b4d-b6eff61a6f92" providerId="ADAL" clId="{2CEFF04D-4114-4878-A05E-91D0B775F2BD}" dt="2023-12-11T03:50:31.777" v="6709" actId="2696"/>
        <pc:sldMkLst>
          <pc:docMk/>
          <pc:sldMk cId="4272655234" sldId="301"/>
        </pc:sldMkLst>
      </pc:sldChg>
      <pc:sldChg chg="addSp delSp modSp del mod modClrScheme chgLayout">
        <pc:chgData name="Nurminen, Marko" userId="050f843e-8d00-4de2-8b4d-b6eff61a6f92" providerId="ADAL" clId="{2CEFF04D-4114-4878-A05E-91D0B775F2BD}" dt="2023-12-11T03:59:06.008" v="6846" actId="47"/>
        <pc:sldMkLst>
          <pc:docMk/>
          <pc:sldMk cId="3852611413" sldId="302"/>
        </pc:sldMkLst>
        <pc:spChg chg="mod ord">
          <ac:chgData name="Nurminen, Marko" userId="050f843e-8d00-4de2-8b4d-b6eff61a6f92" providerId="ADAL" clId="{2CEFF04D-4114-4878-A05E-91D0B775F2BD}" dt="2023-12-11T03:58:59.976" v="6845" actId="700"/>
          <ac:spMkLst>
            <pc:docMk/>
            <pc:sldMk cId="3852611413" sldId="302"/>
            <ac:spMk id="2" creationId="{4799ED6B-3C1D-4025-C025-6E2CCDB0BF92}"/>
          </ac:spMkLst>
        </pc:spChg>
        <pc:spChg chg="mod ord">
          <ac:chgData name="Nurminen, Marko" userId="050f843e-8d00-4de2-8b4d-b6eff61a6f92" providerId="ADAL" clId="{2CEFF04D-4114-4878-A05E-91D0B775F2BD}" dt="2023-12-11T03:58:59.976" v="6845" actId="700"/>
          <ac:spMkLst>
            <pc:docMk/>
            <pc:sldMk cId="3852611413" sldId="302"/>
            <ac:spMk id="4" creationId="{4C115068-9ACD-1CCF-B373-0467DE3592C9}"/>
          </ac:spMkLst>
        </pc:spChg>
        <pc:spChg chg="mod ord">
          <ac:chgData name="Nurminen, Marko" userId="050f843e-8d00-4de2-8b4d-b6eff61a6f92" providerId="ADAL" clId="{2CEFF04D-4114-4878-A05E-91D0B775F2BD}" dt="2023-12-11T03:58:59.976" v="6845" actId="700"/>
          <ac:spMkLst>
            <pc:docMk/>
            <pc:sldMk cId="3852611413" sldId="302"/>
            <ac:spMk id="5" creationId="{1DDE4A4D-C7E7-4664-0EB8-39A92725426D}"/>
          </ac:spMkLst>
        </pc:spChg>
        <pc:spChg chg="mod ord">
          <ac:chgData name="Nurminen, Marko" userId="050f843e-8d00-4de2-8b4d-b6eff61a6f92" providerId="ADAL" clId="{2CEFF04D-4114-4878-A05E-91D0B775F2BD}" dt="2023-12-11T03:58:59.976" v="6845" actId="700"/>
          <ac:spMkLst>
            <pc:docMk/>
            <pc:sldMk cId="3852611413" sldId="302"/>
            <ac:spMk id="6" creationId="{4961B543-213B-81BC-79C3-3DB3E49CC7BA}"/>
          </ac:spMkLst>
        </pc:spChg>
        <pc:spChg chg="mod ord">
          <ac:chgData name="Nurminen, Marko" userId="050f843e-8d00-4de2-8b4d-b6eff61a6f92" providerId="ADAL" clId="{2CEFF04D-4114-4878-A05E-91D0B775F2BD}" dt="2023-12-11T03:58:59.976" v="6845" actId="700"/>
          <ac:spMkLst>
            <pc:docMk/>
            <pc:sldMk cId="3852611413" sldId="302"/>
            <ac:spMk id="7" creationId="{74AF1185-C4B0-BE24-A1C3-C50C40C62998}"/>
          </ac:spMkLst>
        </pc:spChg>
        <pc:spChg chg="add del mod ord">
          <ac:chgData name="Nurminen, Marko" userId="050f843e-8d00-4de2-8b4d-b6eff61a6f92" providerId="ADAL" clId="{2CEFF04D-4114-4878-A05E-91D0B775F2BD}" dt="2023-12-11T03:58:59.976" v="6845" actId="700"/>
          <ac:spMkLst>
            <pc:docMk/>
            <pc:sldMk cId="3852611413" sldId="302"/>
            <ac:spMk id="8" creationId="{37626D76-1EE3-6655-56A9-F1993325ACA7}"/>
          </ac:spMkLst>
        </pc:spChg>
      </pc:sldChg>
      <pc:sldChg chg="add del">
        <pc:chgData name="Nurminen, Marko" userId="050f843e-8d00-4de2-8b4d-b6eff61a6f92" providerId="ADAL" clId="{2CEFF04D-4114-4878-A05E-91D0B775F2BD}" dt="2023-12-10T16:58:06.331" v="4808" actId="2696"/>
        <pc:sldMkLst>
          <pc:docMk/>
          <pc:sldMk cId="586712273" sldId="305"/>
        </pc:sldMkLst>
      </pc:sldChg>
      <pc:sldChg chg="add del">
        <pc:chgData name="Nurminen, Marko" userId="050f843e-8d00-4de2-8b4d-b6eff61a6f92" providerId="ADAL" clId="{2CEFF04D-4114-4878-A05E-91D0B775F2BD}" dt="2023-12-11T03:19:27.860" v="6398" actId="2696"/>
        <pc:sldMkLst>
          <pc:docMk/>
          <pc:sldMk cId="787946802" sldId="305"/>
        </pc:sldMkLst>
      </pc:sldChg>
      <pc:sldChg chg="addSp delSp modSp add mod delCm">
        <pc:chgData name="Nurminen, Marko" userId="050f843e-8d00-4de2-8b4d-b6eff61a6f92" providerId="ADAL" clId="{2CEFF04D-4114-4878-A05E-91D0B775F2BD}" dt="2023-12-11T04:23:52.131" v="7694" actId="20577"/>
        <pc:sldMkLst>
          <pc:docMk/>
          <pc:sldMk cId="3584855034" sldId="305"/>
        </pc:sldMkLst>
        <pc:spChg chg="mod">
          <ac:chgData name="Nurminen, Marko" userId="050f843e-8d00-4de2-8b4d-b6eff61a6f92" providerId="ADAL" clId="{2CEFF04D-4114-4878-A05E-91D0B775F2BD}" dt="2023-12-11T04:23:52.131" v="7694" actId="20577"/>
          <ac:spMkLst>
            <pc:docMk/>
            <pc:sldMk cId="3584855034" sldId="305"/>
            <ac:spMk id="2" creationId="{B71DE8A7-6CB0-581B-3E7D-7309910BC783}"/>
          </ac:spMkLst>
        </pc:spChg>
        <pc:spChg chg="mod">
          <ac:chgData name="Nurminen, Marko" userId="050f843e-8d00-4de2-8b4d-b6eff61a6f92" providerId="ADAL" clId="{2CEFF04D-4114-4878-A05E-91D0B775F2BD}" dt="2023-12-11T03:27:24.325" v="6445" actId="20577"/>
          <ac:spMkLst>
            <pc:docMk/>
            <pc:sldMk cId="3584855034" sldId="305"/>
            <ac:spMk id="3" creationId="{F7D84399-AEBE-AEFE-4070-34EAA8F808FF}"/>
          </ac:spMkLst>
        </pc:spChg>
        <pc:spChg chg="add mod">
          <ac:chgData name="Nurminen, Marko" userId="050f843e-8d00-4de2-8b4d-b6eff61a6f92" providerId="ADAL" clId="{2CEFF04D-4114-4878-A05E-91D0B775F2BD}" dt="2023-12-11T03:28:29.907" v="6477" actId="20577"/>
          <ac:spMkLst>
            <pc:docMk/>
            <pc:sldMk cId="3584855034" sldId="305"/>
            <ac:spMk id="7" creationId="{9EB3154B-38B9-5219-C603-73313BCD73F2}"/>
          </ac:spMkLst>
        </pc:spChg>
        <pc:spChg chg="del">
          <ac:chgData name="Nurminen, Marko" userId="050f843e-8d00-4de2-8b4d-b6eff61a6f92" providerId="ADAL" clId="{2CEFF04D-4114-4878-A05E-91D0B775F2BD}" dt="2023-12-11T03:25:05.139" v="6412" actId="478"/>
          <ac:spMkLst>
            <pc:docMk/>
            <pc:sldMk cId="3584855034" sldId="305"/>
            <ac:spMk id="8" creationId="{5B81560A-1AE7-21FF-DDD7-E3663B0935BE}"/>
          </ac:spMkLst>
        </pc:spChg>
        <pc:spChg chg="mod">
          <ac:chgData name="Nurminen, Marko" userId="050f843e-8d00-4de2-8b4d-b6eff61a6f92" providerId="ADAL" clId="{2CEFF04D-4114-4878-A05E-91D0B775F2BD}" dt="2023-12-11T04:22:46.698" v="7631" actId="1076"/>
          <ac:spMkLst>
            <pc:docMk/>
            <pc:sldMk cId="3584855034" sldId="305"/>
            <ac:spMk id="17" creationId="{E88C53F2-138C-A1DC-35CC-603AD65712B3}"/>
          </ac:spMkLst>
        </pc:spChg>
        <pc:extLst>
          <p:ext xmlns:p="http://schemas.openxmlformats.org/presentationml/2006/main" uri="{D6D511B9-2390-475A-947B-AFAB55BFBCF1}">
            <pc226:cmChg xmlns:pc226="http://schemas.microsoft.com/office/powerpoint/2022/06/main/command" chg="del">
              <pc226:chgData name="Nurminen, Marko" userId="050f843e-8d00-4de2-8b4d-b6eff61a6f92" providerId="ADAL" clId="{2CEFF04D-4114-4878-A05E-91D0B775F2BD}" dt="2023-12-11T03:21:19.536" v="6404"/>
              <pc2:cmMkLst xmlns:pc2="http://schemas.microsoft.com/office/powerpoint/2019/9/main/command">
                <pc:docMk/>
                <pc:sldMk cId="3584855034" sldId="305"/>
                <pc2:cmMk id="{949EFFA1-624F-428E-8854-D6C28E3C4092}"/>
              </pc2:cmMkLst>
            </pc226:cmChg>
          </p:ext>
        </pc:extLst>
      </pc:sldChg>
      <pc:sldChg chg="ord">
        <pc:chgData name="Nurminen, Marko" userId="050f843e-8d00-4de2-8b4d-b6eff61a6f92" providerId="ADAL" clId="{2CEFF04D-4114-4878-A05E-91D0B775F2BD}" dt="2023-12-11T03:49:06.453" v="6705"/>
        <pc:sldMkLst>
          <pc:docMk/>
          <pc:sldMk cId="4180711991" sldId="307"/>
        </pc:sldMkLst>
      </pc:sldChg>
      <pc:sldChg chg="modSp mod">
        <pc:chgData name="Nurminen, Marko" userId="050f843e-8d00-4de2-8b4d-b6eff61a6f92" providerId="ADAL" clId="{2CEFF04D-4114-4878-A05E-91D0B775F2BD}" dt="2023-12-11T04:27:51.925" v="7823" actId="20577"/>
        <pc:sldMkLst>
          <pc:docMk/>
          <pc:sldMk cId="773575764" sldId="309"/>
        </pc:sldMkLst>
        <pc:spChg chg="mod">
          <ac:chgData name="Nurminen, Marko" userId="050f843e-8d00-4de2-8b4d-b6eff61a6f92" providerId="ADAL" clId="{2CEFF04D-4114-4878-A05E-91D0B775F2BD}" dt="2023-12-11T04:27:51.925" v="7823" actId="20577"/>
          <ac:spMkLst>
            <pc:docMk/>
            <pc:sldMk cId="773575764" sldId="309"/>
            <ac:spMk id="10" creationId="{1C14BF70-2EC3-7EE5-7986-13668D4439A9}"/>
          </ac:spMkLst>
        </pc:spChg>
      </pc:sldChg>
      <pc:sldChg chg="modSp new del mod">
        <pc:chgData name="Nurminen, Marko" userId="050f843e-8d00-4de2-8b4d-b6eff61a6f92" providerId="ADAL" clId="{2CEFF04D-4114-4878-A05E-91D0B775F2BD}" dt="2023-12-11T03:20:04.095" v="6402" actId="47"/>
        <pc:sldMkLst>
          <pc:docMk/>
          <pc:sldMk cId="357566307" sldId="311"/>
        </pc:sldMkLst>
        <pc:spChg chg="mod">
          <ac:chgData name="Nurminen, Marko" userId="050f843e-8d00-4de2-8b4d-b6eff61a6f92" providerId="ADAL" clId="{2CEFF04D-4114-4878-A05E-91D0B775F2BD}" dt="2023-12-09T13:43:00.597" v="26" actId="20577"/>
          <ac:spMkLst>
            <pc:docMk/>
            <pc:sldMk cId="357566307" sldId="311"/>
            <ac:spMk id="2" creationId="{C715D8EE-3263-A934-1EE9-E2562DAABBC0}"/>
          </ac:spMkLst>
        </pc:spChg>
      </pc:sldChg>
      <pc:sldChg chg="addSp delSp modSp new mod">
        <pc:chgData name="Nurminen, Marko" userId="050f843e-8d00-4de2-8b4d-b6eff61a6f92" providerId="ADAL" clId="{2CEFF04D-4114-4878-A05E-91D0B775F2BD}" dt="2023-12-11T04:30:56.929" v="7849" actId="207"/>
        <pc:sldMkLst>
          <pc:docMk/>
          <pc:sldMk cId="4165152967" sldId="312"/>
        </pc:sldMkLst>
        <pc:spChg chg="mod">
          <ac:chgData name="Nurminen, Marko" userId="050f843e-8d00-4de2-8b4d-b6eff61a6f92" providerId="ADAL" clId="{2CEFF04D-4114-4878-A05E-91D0B775F2BD}" dt="2023-12-10T12:18:22.212" v="1065" actId="20577"/>
          <ac:spMkLst>
            <pc:docMk/>
            <pc:sldMk cId="4165152967" sldId="312"/>
            <ac:spMk id="2" creationId="{333A7D2E-119C-BADA-16BA-93C3C7CB393E}"/>
          </ac:spMkLst>
        </pc:spChg>
        <pc:spChg chg="mod">
          <ac:chgData name="Nurminen, Marko" userId="050f843e-8d00-4de2-8b4d-b6eff61a6f92" providerId="ADAL" clId="{2CEFF04D-4114-4878-A05E-91D0B775F2BD}" dt="2023-12-11T04:30:56.929" v="7849" actId="207"/>
          <ac:spMkLst>
            <pc:docMk/>
            <pc:sldMk cId="4165152967" sldId="312"/>
            <ac:spMk id="3" creationId="{06FA434E-6CB7-A51E-4288-00F8021AB354}"/>
          </ac:spMkLst>
        </pc:spChg>
        <pc:spChg chg="add del">
          <ac:chgData name="Nurminen, Marko" userId="050f843e-8d00-4de2-8b4d-b6eff61a6f92" providerId="ADAL" clId="{2CEFF04D-4114-4878-A05E-91D0B775F2BD}" dt="2023-12-10T12:08:31.782" v="785" actId="22"/>
          <ac:spMkLst>
            <pc:docMk/>
            <pc:sldMk cId="4165152967" sldId="312"/>
            <ac:spMk id="8" creationId="{748679EB-5BD0-6637-65B3-DFA831FEF0E4}"/>
          </ac:spMkLst>
        </pc:spChg>
        <pc:spChg chg="add del">
          <ac:chgData name="Nurminen, Marko" userId="050f843e-8d00-4de2-8b4d-b6eff61a6f92" providerId="ADAL" clId="{2CEFF04D-4114-4878-A05E-91D0B775F2BD}" dt="2023-12-10T12:22:53.168" v="1108" actId="22"/>
          <ac:spMkLst>
            <pc:docMk/>
            <pc:sldMk cId="4165152967" sldId="312"/>
            <ac:spMk id="10" creationId="{576F4E2A-CD62-6F38-FB12-E9A331B47E1C}"/>
          </ac:spMkLst>
        </pc:spChg>
      </pc:sldChg>
      <pc:sldChg chg="modSp new add del mod">
        <pc:chgData name="Nurminen, Marko" userId="050f843e-8d00-4de2-8b4d-b6eff61a6f92" providerId="ADAL" clId="{2CEFF04D-4114-4878-A05E-91D0B775F2BD}" dt="2023-12-10T17:47:36.073" v="6183" actId="2696"/>
        <pc:sldMkLst>
          <pc:docMk/>
          <pc:sldMk cId="2277382331" sldId="313"/>
        </pc:sldMkLst>
        <pc:spChg chg="mod">
          <ac:chgData name="Nurminen, Marko" userId="050f843e-8d00-4de2-8b4d-b6eff61a6f92" providerId="ADAL" clId="{2CEFF04D-4114-4878-A05E-91D0B775F2BD}" dt="2023-12-09T13:44:12.438" v="86" actId="20577"/>
          <ac:spMkLst>
            <pc:docMk/>
            <pc:sldMk cId="2277382331" sldId="313"/>
            <ac:spMk id="2" creationId="{D9C117B4-37B7-8C5F-E1CB-EFFA602BB920}"/>
          </ac:spMkLst>
        </pc:spChg>
        <pc:spChg chg="mod">
          <ac:chgData name="Nurminen, Marko" userId="050f843e-8d00-4de2-8b4d-b6eff61a6f92" providerId="ADAL" clId="{2CEFF04D-4114-4878-A05E-91D0B775F2BD}" dt="2023-12-09T13:49:02.577" v="322"/>
          <ac:spMkLst>
            <pc:docMk/>
            <pc:sldMk cId="2277382331" sldId="313"/>
            <ac:spMk id="3" creationId="{6EE89C77-0FE8-EDB6-7419-BF72623FD6B1}"/>
          </ac:spMkLst>
        </pc:spChg>
      </pc:sldChg>
      <pc:sldChg chg="modSp add mod">
        <pc:chgData name="Nurminen, Marko" userId="050f843e-8d00-4de2-8b4d-b6eff61a6f92" providerId="ADAL" clId="{2CEFF04D-4114-4878-A05E-91D0B775F2BD}" dt="2023-12-11T04:29:40" v="7825" actId="207"/>
        <pc:sldMkLst>
          <pc:docMk/>
          <pc:sldMk cId="2759458353" sldId="313"/>
        </pc:sldMkLst>
        <pc:spChg chg="mod">
          <ac:chgData name="Nurminen, Marko" userId="050f843e-8d00-4de2-8b4d-b6eff61a6f92" providerId="ADAL" clId="{2CEFF04D-4114-4878-A05E-91D0B775F2BD}" dt="2023-12-11T03:29:08.716" v="6481" actId="6549"/>
          <ac:spMkLst>
            <pc:docMk/>
            <pc:sldMk cId="2759458353" sldId="313"/>
            <ac:spMk id="2" creationId="{D9C117B4-37B7-8C5F-E1CB-EFFA602BB920}"/>
          </ac:spMkLst>
        </pc:spChg>
        <pc:spChg chg="mod">
          <ac:chgData name="Nurminen, Marko" userId="050f843e-8d00-4de2-8b4d-b6eff61a6f92" providerId="ADAL" clId="{2CEFF04D-4114-4878-A05E-91D0B775F2BD}" dt="2023-12-11T04:29:40" v="7825" actId="207"/>
          <ac:spMkLst>
            <pc:docMk/>
            <pc:sldMk cId="2759458353" sldId="313"/>
            <ac:spMk id="3" creationId="{6EE89C77-0FE8-EDB6-7419-BF72623FD6B1}"/>
          </ac:spMkLst>
        </pc:spChg>
      </pc:sldChg>
      <pc:sldChg chg="modSp new del mod">
        <pc:chgData name="Nurminen, Marko" userId="050f843e-8d00-4de2-8b4d-b6eff61a6f92" providerId="ADAL" clId="{2CEFF04D-4114-4878-A05E-91D0B775F2BD}" dt="2023-12-10T14:39:54" v="4185" actId="47"/>
        <pc:sldMkLst>
          <pc:docMk/>
          <pc:sldMk cId="2331513375" sldId="314"/>
        </pc:sldMkLst>
        <pc:spChg chg="mod">
          <ac:chgData name="Nurminen, Marko" userId="050f843e-8d00-4de2-8b4d-b6eff61a6f92" providerId="ADAL" clId="{2CEFF04D-4114-4878-A05E-91D0B775F2BD}" dt="2023-12-09T13:50:46.384" v="364"/>
          <ac:spMkLst>
            <pc:docMk/>
            <pc:sldMk cId="2331513375" sldId="314"/>
            <ac:spMk id="3" creationId="{1AC37A3E-BFA2-4B29-89A3-FFA57D31CAE4}"/>
          </ac:spMkLst>
        </pc:spChg>
      </pc:sldChg>
      <pc:sldChg chg="modSp new del mod">
        <pc:chgData name="Nurminen, Marko" userId="050f843e-8d00-4de2-8b4d-b6eff61a6f92" providerId="ADAL" clId="{2CEFF04D-4114-4878-A05E-91D0B775F2BD}" dt="2023-12-10T13:53:46.795" v="2574" actId="47"/>
        <pc:sldMkLst>
          <pc:docMk/>
          <pc:sldMk cId="112405880" sldId="315"/>
        </pc:sldMkLst>
        <pc:spChg chg="mod">
          <ac:chgData name="Nurminen, Marko" userId="050f843e-8d00-4de2-8b4d-b6eff61a6f92" providerId="ADAL" clId="{2CEFF04D-4114-4878-A05E-91D0B775F2BD}" dt="2023-12-09T13:55:44.419" v="382" actId="20577"/>
          <ac:spMkLst>
            <pc:docMk/>
            <pc:sldMk cId="112405880" sldId="315"/>
            <ac:spMk id="2" creationId="{BAEF6DA2-E303-9C68-2DCE-F7A9A20CE7FA}"/>
          </ac:spMkLst>
        </pc:spChg>
        <pc:spChg chg="mod">
          <ac:chgData name="Nurminen, Marko" userId="050f843e-8d00-4de2-8b4d-b6eff61a6f92" providerId="ADAL" clId="{2CEFF04D-4114-4878-A05E-91D0B775F2BD}" dt="2023-12-09T13:56:16.405" v="401"/>
          <ac:spMkLst>
            <pc:docMk/>
            <pc:sldMk cId="112405880" sldId="315"/>
            <ac:spMk id="3" creationId="{E717190B-AEB8-B0AD-D533-3D22177AF533}"/>
          </ac:spMkLst>
        </pc:spChg>
      </pc:sldChg>
      <pc:sldChg chg="modSp new del mod">
        <pc:chgData name="Nurminen, Marko" userId="050f843e-8d00-4de2-8b4d-b6eff61a6f92" providerId="ADAL" clId="{2CEFF04D-4114-4878-A05E-91D0B775F2BD}" dt="2023-12-10T13:45:31.632" v="2359" actId="47"/>
        <pc:sldMkLst>
          <pc:docMk/>
          <pc:sldMk cId="4023494894" sldId="316"/>
        </pc:sldMkLst>
        <pc:spChg chg="mod">
          <ac:chgData name="Nurminen, Marko" userId="050f843e-8d00-4de2-8b4d-b6eff61a6f92" providerId="ADAL" clId="{2CEFF04D-4114-4878-A05E-91D0B775F2BD}" dt="2023-12-09T13:55:50.078" v="391" actId="20577"/>
          <ac:spMkLst>
            <pc:docMk/>
            <pc:sldMk cId="4023494894" sldId="316"/>
            <ac:spMk id="2" creationId="{4592A37D-1A6C-9AD5-24F2-86AED34C69D7}"/>
          </ac:spMkLst>
        </pc:spChg>
        <pc:spChg chg="mod">
          <ac:chgData name="Nurminen, Marko" userId="050f843e-8d00-4de2-8b4d-b6eff61a6f92" providerId="ADAL" clId="{2CEFF04D-4114-4878-A05E-91D0B775F2BD}" dt="2023-12-09T13:56:38.893" v="402"/>
          <ac:spMkLst>
            <pc:docMk/>
            <pc:sldMk cId="4023494894" sldId="316"/>
            <ac:spMk id="3" creationId="{CB9D1795-F2A4-28F5-DCAD-406C377F2CAE}"/>
          </ac:spMkLst>
        </pc:spChg>
      </pc:sldChg>
      <pc:sldChg chg="modSp new del mod">
        <pc:chgData name="Nurminen, Marko" userId="050f843e-8d00-4de2-8b4d-b6eff61a6f92" providerId="ADAL" clId="{2CEFF04D-4114-4878-A05E-91D0B775F2BD}" dt="2023-12-10T13:48:00.819" v="2410" actId="47"/>
        <pc:sldMkLst>
          <pc:docMk/>
          <pc:sldMk cId="3124907850" sldId="317"/>
        </pc:sldMkLst>
        <pc:spChg chg="mod">
          <ac:chgData name="Nurminen, Marko" userId="050f843e-8d00-4de2-8b4d-b6eff61a6f92" providerId="ADAL" clId="{2CEFF04D-4114-4878-A05E-91D0B775F2BD}" dt="2023-12-09T13:55:55.705" v="400" actId="20577"/>
          <ac:spMkLst>
            <pc:docMk/>
            <pc:sldMk cId="3124907850" sldId="317"/>
            <ac:spMk id="2" creationId="{7C676AFC-5646-64AF-EECE-380D06062553}"/>
          </ac:spMkLst>
        </pc:spChg>
        <pc:spChg chg="mod">
          <ac:chgData name="Nurminen, Marko" userId="050f843e-8d00-4de2-8b4d-b6eff61a6f92" providerId="ADAL" clId="{2CEFF04D-4114-4878-A05E-91D0B775F2BD}" dt="2023-12-10T13:47:58.494" v="2409" actId="6549"/>
          <ac:spMkLst>
            <pc:docMk/>
            <pc:sldMk cId="3124907850" sldId="317"/>
            <ac:spMk id="3" creationId="{DE10328B-653C-1410-5492-75924FB2015D}"/>
          </ac:spMkLst>
        </pc:spChg>
      </pc:sldChg>
      <pc:sldChg chg="modSp new del mod">
        <pc:chgData name="Nurminen, Marko" userId="050f843e-8d00-4de2-8b4d-b6eff61a6f92" providerId="ADAL" clId="{2CEFF04D-4114-4878-A05E-91D0B775F2BD}" dt="2023-12-10T13:54:37.230" v="2576" actId="47"/>
        <pc:sldMkLst>
          <pc:docMk/>
          <pc:sldMk cId="1290971802" sldId="318"/>
        </pc:sldMkLst>
        <pc:spChg chg="mod">
          <ac:chgData name="Nurminen, Marko" userId="050f843e-8d00-4de2-8b4d-b6eff61a6f92" providerId="ADAL" clId="{2CEFF04D-4114-4878-A05E-91D0B775F2BD}" dt="2023-12-09T18:09:14.550" v="421" actId="20577"/>
          <ac:spMkLst>
            <pc:docMk/>
            <pc:sldMk cId="1290971802" sldId="318"/>
            <ac:spMk id="2" creationId="{8602247C-CE25-F84E-601C-98F9897078D0}"/>
          </ac:spMkLst>
        </pc:spChg>
        <pc:spChg chg="mod">
          <ac:chgData name="Nurminen, Marko" userId="050f843e-8d00-4de2-8b4d-b6eff61a6f92" providerId="ADAL" clId="{2CEFF04D-4114-4878-A05E-91D0B775F2BD}" dt="2023-12-10T13:54:34.404" v="2575" actId="21"/>
          <ac:spMkLst>
            <pc:docMk/>
            <pc:sldMk cId="1290971802" sldId="318"/>
            <ac:spMk id="3" creationId="{01DA2FB4-0B47-7F68-1117-D93ED7207B3D}"/>
          </ac:spMkLst>
        </pc:spChg>
      </pc:sldChg>
      <pc:sldChg chg="modSp new del mod">
        <pc:chgData name="Nurminen, Marko" userId="050f843e-8d00-4de2-8b4d-b6eff61a6f92" providerId="ADAL" clId="{2CEFF04D-4114-4878-A05E-91D0B775F2BD}" dt="2023-12-10T14:41:15.282" v="4234" actId="47"/>
        <pc:sldMkLst>
          <pc:docMk/>
          <pc:sldMk cId="2486065425" sldId="319"/>
        </pc:sldMkLst>
        <pc:spChg chg="mod">
          <ac:chgData name="Nurminen, Marko" userId="050f843e-8d00-4de2-8b4d-b6eff61a6f92" providerId="ADAL" clId="{2CEFF04D-4114-4878-A05E-91D0B775F2BD}" dt="2023-12-09T18:14:22.842" v="561"/>
          <ac:spMkLst>
            <pc:docMk/>
            <pc:sldMk cId="2486065425" sldId="319"/>
            <ac:spMk id="3" creationId="{CABB6545-809C-FE6E-7CE9-6923CBAEFC62}"/>
          </ac:spMkLst>
        </pc:spChg>
      </pc:sldChg>
      <pc:sldChg chg="modSp new add del mod">
        <pc:chgData name="Nurminen, Marko" userId="050f843e-8d00-4de2-8b4d-b6eff61a6f92" providerId="ADAL" clId="{2CEFF04D-4114-4878-A05E-91D0B775F2BD}" dt="2023-12-10T13:53:18.706" v="2573" actId="47"/>
        <pc:sldMkLst>
          <pc:docMk/>
          <pc:sldMk cId="1657055415" sldId="320"/>
        </pc:sldMkLst>
        <pc:spChg chg="mod">
          <ac:chgData name="Nurminen, Marko" userId="050f843e-8d00-4de2-8b4d-b6eff61a6f92" providerId="ADAL" clId="{2CEFF04D-4114-4878-A05E-91D0B775F2BD}" dt="2023-12-09T18:15:28.881" v="563"/>
          <ac:spMkLst>
            <pc:docMk/>
            <pc:sldMk cId="1657055415" sldId="320"/>
            <ac:spMk id="3" creationId="{0C4E0145-C770-84BE-E6F9-EF209728FCB0}"/>
          </ac:spMkLst>
        </pc:spChg>
      </pc:sldChg>
      <pc:sldChg chg="modSp new del mod">
        <pc:chgData name="Nurminen, Marko" userId="050f843e-8d00-4de2-8b4d-b6eff61a6f92" providerId="ADAL" clId="{2CEFF04D-4114-4878-A05E-91D0B775F2BD}" dt="2023-12-10T14:41:34.753" v="4235" actId="47"/>
        <pc:sldMkLst>
          <pc:docMk/>
          <pc:sldMk cId="3209506605" sldId="321"/>
        </pc:sldMkLst>
        <pc:spChg chg="mod">
          <ac:chgData name="Nurminen, Marko" userId="050f843e-8d00-4de2-8b4d-b6eff61a6f92" providerId="ADAL" clId="{2CEFF04D-4114-4878-A05E-91D0B775F2BD}" dt="2023-12-09T18:18:39.794" v="613" actId="27636"/>
          <ac:spMkLst>
            <pc:docMk/>
            <pc:sldMk cId="3209506605" sldId="321"/>
            <ac:spMk id="3" creationId="{4855B453-45D8-EA68-C7D5-400FA4F3C02A}"/>
          </ac:spMkLst>
        </pc:spChg>
      </pc:sldChg>
      <pc:sldChg chg="addSp new del mod">
        <pc:chgData name="Nurminen, Marko" userId="050f843e-8d00-4de2-8b4d-b6eff61a6f92" providerId="ADAL" clId="{2CEFF04D-4114-4878-A05E-91D0B775F2BD}" dt="2023-12-10T17:53:02.769" v="6390" actId="47"/>
        <pc:sldMkLst>
          <pc:docMk/>
          <pc:sldMk cId="891590833" sldId="322"/>
        </pc:sldMkLst>
        <pc:picChg chg="add">
          <ac:chgData name="Nurminen, Marko" userId="050f843e-8d00-4de2-8b4d-b6eff61a6f92" providerId="ADAL" clId="{2CEFF04D-4114-4878-A05E-91D0B775F2BD}" dt="2023-12-09T18:20:42.329" v="615" actId="22"/>
          <ac:picMkLst>
            <pc:docMk/>
            <pc:sldMk cId="891590833" sldId="322"/>
            <ac:picMk id="8" creationId="{32185635-D082-1DB0-89E4-EC0622142DD9}"/>
          </ac:picMkLst>
        </pc:picChg>
      </pc:sldChg>
      <pc:sldChg chg="modSp new del mod">
        <pc:chgData name="Nurminen, Marko" userId="050f843e-8d00-4de2-8b4d-b6eff61a6f92" providerId="ADAL" clId="{2CEFF04D-4114-4878-A05E-91D0B775F2BD}" dt="2023-12-11T03:38:31.828" v="6520" actId="2696"/>
        <pc:sldMkLst>
          <pc:docMk/>
          <pc:sldMk cId="96715094" sldId="323"/>
        </pc:sldMkLst>
        <pc:spChg chg="mod">
          <ac:chgData name="Nurminen, Marko" userId="050f843e-8d00-4de2-8b4d-b6eff61a6f92" providerId="ADAL" clId="{2CEFF04D-4114-4878-A05E-91D0B775F2BD}" dt="2023-12-09T18:29:10.349" v="660"/>
          <ac:spMkLst>
            <pc:docMk/>
            <pc:sldMk cId="96715094" sldId="323"/>
            <ac:spMk id="3" creationId="{DE826239-A9DB-6470-8088-11586DBC9AD6}"/>
          </ac:spMkLst>
        </pc:spChg>
      </pc:sldChg>
      <pc:sldChg chg="modSp new del mod">
        <pc:chgData name="Nurminen, Marko" userId="050f843e-8d00-4de2-8b4d-b6eff61a6f92" providerId="ADAL" clId="{2CEFF04D-4114-4878-A05E-91D0B775F2BD}" dt="2023-12-11T03:38:31.828" v="6520" actId="2696"/>
        <pc:sldMkLst>
          <pc:docMk/>
          <pc:sldMk cId="2831235128" sldId="324"/>
        </pc:sldMkLst>
        <pc:spChg chg="mod">
          <ac:chgData name="Nurminen, Marko" userId="050f843e-8d00-4de2-8b4d-b6eff61a6f92" providerId="ADAL" clId="{2CEFF04D-4114-4878-A05E-91D0B775F2BD}" dt="2023-12-09T18:31:36.920" v="664"/>
          <ac:spMkLst>
            <pc:docMk/>
            <pc:sldMk cId="2831235128" sldId="324"/>
            <ac:spMk id="3" creationId="{E815E1BA-8CE6-4232-B0C3-25BC326CE2B9}"/>
          </ac:spMkLst>
        </pc:spChg>
      </pc:sldChg>
      <pc:sldChg chg="addSp modSp new del mod">
        <pc:chgData name="Nurminen, Marko" userId="050f843e-8d00-4de2-8b4d-b6eff61a6f92" providerId="ADAL" clId="{2CEFF04D-4114-4878-A05E-91D0B775F2BD}" dt="2023-12-11T03:38:31.828" v="6520" actId="2696"/>
        <pc:sldMkLst>
          <pc:docMk/>
          <pc:sldMk cId="584842736" sldId="325"/>
        </pc:sldMkLst>
        <pc:spChg chg="mod">
          <ac:chgData name="Nurminen, Marko" userId="050f843e-8d00-4de2-8b4d-b6eff61a6f92" providerId="ADAL" clId="{2CEFF04D-4114-4878-A05E-91D0B775F2BD}" dt="2023-12-09T18:33:27.263" v="667"/>
          <ac:spMkLst>
            <pc:docMk/>
            <pc:sldMk cId="584842736" sldId="325"/>
            <ac:spMk id="3" creationId="{E61CD205-740A-5088-D798-912139298E5A}"/>
          </ac:spMkLst>
        </pc:spChg>
        <pc:picChg chg="add">
          <ac:chgData name="Nurminen, Marko" userId="050f843e-8d00-4de2-8b4d-b6eff61a6f92" providerId="ADAL" clId="{2CEFF04D-4114-4878-A05E-91D0B775F2BD}" dt="2023-12-09T18:33:13.211" v="666" actId="22"/>
          <ac:picMkLst>
            <pc:docMk/>
            <pc:sldMk cId="584842736" sldId="325"/>
            <ac:picMk id="8" creationId="{A213B207-1F0C-B93E-31C5-5CBA11D85E71}"/>
          </ac:picMkLst>
        </pc:picChg>
      </pc:sldChg>
      <pc:sldChg chg="modSp new del mod">
        <pc:chgData name="Nurminen, Marko" userId="050f843e-8d00-4de2-8b4d-b6eff61a6f92" providerId="ADAL" clId="{2CEFF04D-4114-4878-A05E-91D0B775F2BD}" dt="2023-12-11T03:38:31.828" v="6520" actId="2696"/>
        <pc:sldMkLst>
          <pc:docMk/>
          <pc:sldMk cId="3305992670" sldId="326"/>
        </pc:sldMkLst>
        <pc:spChg chg="mod">
          <ac:chgData name="Nurminen, Marko" userId="050f843e-8d00-4de2-8b4d-b6eff61a6f92" providerId="ADAL" clId="{2CEFF04D-4114-4878-A05E-91D0B775F2BD}" dt="2023-12-09T18:37:13.069" v="681"/>
          <ac:spMkLst>
            <pc:docMk/>
            <pc:sldMk cId="3305992670" sldId="326"/>
            <ac:spMk id="3" creationId="{813CC6C0-1A76-D034-0D23-6E4B2963F7BD}"/>
          </ac:spMkLst>
        </pc:spChg>
      </pc:sldChg>
      <pc:sldChg chg="modSp add mod ord">
        <pc:chgData name="Nurminen, Marko" userId="050f843e-8d00-4de2-8b4d-b6eff61a6f92" providerId="ADAL" clId="{2CEFF04D-4114-4878-A05E-91D0B775F2BD}" dt="2023-12-11T04:29:46.714" v="7826" actId="207"/>
        <pc:sldMkLst>
          <pc:docMk/>
          <pc:sldMk cId="2566361559" sldId="327"/>
        </pc:sldMkLst>
        <pc:spChg chg="mod">
          <ac:chgData name="Nurminen, Marko" userId="050f843e-8d00-4de2-8b4d-b6eff61a6f92" providerId="ADAL" clId="{2CEFF04D-4114-4878-A05E-91D0B775F2BD}" dt="2023-12-10T17:50:23.986" v="6389" actId="20577"/>
          <ac:spMkLst>
            <pc:docMk/>
            <pc:sldMk cId="2566361559" sldId="327"/>
            <ac:spMk id="2" creationId="{333A7D2E-119C-BADA-16BA-93C3C7CB393E}"/>
          </ac:spMkLst>
        </pc:spChg>
        <pc:spChg chg="mod">
          <ac:chgData name="Nurminen, Marko" userId="050f843e-8d00-4de2-8b4d-b6eff61a6f92" providerId="ADAL" clId="{2CEFF04D-4114-4878-A05E-91D0B775F2BD}" dt="2023-12-11T04:29:46.714" v="7826" actId="207"/>
          <ac:spMkLst>
            <pc:docMk/>
            <pc:sldMk cId="2566361559" sldId="327"/>
            <ac:spMk id="3" creationId="{06FA434E-6CB7-A51E-4288-00F8021AB354}"/>
          </ac:spMkLst>
        </pc:spChg>
      </pc:sldChg>
      <pc:sldChg chg="addSp modSp add del mod modClrScheme chgLayout">
        <pc:chgData name="Nurminen, Marko" userId="050f843e-8d00-4de2-8b4d-b6eff61a6f92" providerId="ADAL" clId="{2CEFF04D-4114-4878-A05E-91D0B775F2BD}" dt="2023-12-10T12:25:30.493" v="1154" actId="47"/>
        <pc:sldMkLst>
          <pc:docMk/>
          <pc:sldMk cId="1807258656" sldId="536"/>
        </pc:sldMkLst>
        <pc:spChg chg="mod ord">
          <ac:chgData name="Nurminen, Marko" userId="050f843e-8d00-4de2-8b4d-b6eff61a6f92" providerId="ADAL" clId="{2CEFF04D-4114-4878-A05E-91D0B775F2BD}" dt="2023-12-10T12:23:37.928" v="1121" actId="27636"/>
          <ac:spMkLst>
            <pc:docMk/>
            <pc:sldMk cId="1807258656" sldId="536"/>
            <ac:spMk id="2" creationId="{4A633A22-C423-43E3-A700-BEC8F1FCC745}"/>
          </ac:spMkLst>
        </pc:spChg>
        <pc:spChg chg="mod ord">
          <ac:chgData name="Nurminen, Marko" userId="050f843e-8d00-4de2-8b4d-b6eff61a6f92" providerId="ADAL" clId="{2CEFF04D-4114-4878-A05E-91D0B775F2BD}" dt="2023-12-10T12:23:37.912" v="1120" actId="700"/>
          <ac:spMkLst>
            <pc:docMk/>
            <pc:sldMk cId="1807258656" sldId="536"/>
            <ac:spMk id="3" creationId="{12969048-144C-48B3-9836-8516ECA886B0}"/>
          </ac:spMkLst>
        </pc:spChg>
        <pc:spChg chg="add mod ord">
          <ac:chgData name="Nurminen, Marko" userId="050f843e-8d00-4de2-8b4d-b6eff61a6f92" providerId="ADAL" clId="{2CEFF04D-4114-4878-A05E-91D0B775F2BD}" dt="2023-12-10T12:23:37.912" v="1120" actId="700"/>
          <ac:spMkLst>
            <pc:docMk/>
            <pc:sldMk cId="1807258656" sldId="536"/>
            <ac:spMk id="4" creationId="{EE29B395-DAF3-A517-5103-69F9FB0F0F9B}"/>
          </ac:spMkLst>
        </pc:spChg>
      </pc:sldChg>
      <pc:sldChg chg="addSp delSp modSp add del mod modClrScheme chgLayout">
        <pc:chgData name="Nurminen, Marko" userId="050f843e-8d00-4de2-8b4d-b6eff61a6f92" providerId="ADAL" clId="{2CEFF04D-4114-4878-A05E-91D0B775F2BD}" dt="2023-12-11T04:33:15.258" v="7904" actId="207"/>
        <pc:sldMkLst>
          <pc:docMk/>
          <pc:sldMk cId="3871869480" sldId="538"/>
        </pc:sldMkLst>
        <pc:spChg chg="mod ord">
          <ac:chgData name="Nurminen, Marko" userId="050f843e-8d00-4de2-8b4d-b6eff61a6f92" providerId="ADAL" clId="{2CEFF04D-4114-4878-A05E-91D0B775F2BD}" dt="2023-12-10T17:35:44.559" v="6046" actId="20577"/>
          <ac:spMkLst>
            <pc:docMk/>
            <pc:sldMk cId="3871869480" sldId="538"/>
            <ac:spMk id="2" creationId="{99BE6563-F2B6-4BA1-A95A-1C2E62037D95}"/>
          </ac:spMkLst>
        </pc:spChg>
        <pc:spChg chg="mod ord">
          <ac:chgData name="Nurminen, Marko" userId="050f843e-8d00-4de2-8b4d-b6eff61a6f92" providerId="ADAL" clId="{2CEFF04D-4114-4878-A05E-91D0B775F2BD}" dt="2023-12-11T04:32:51.805" v="7900" actId="113"/>
          <ac:spMkLst>
            <pc:docMk/>
            <pc:sldMk cId="3871869480" sldId="538"/>
            <ac:spMk id="3" creationId="{416D4E03-5E2B-44BC-8897-C082DA0AEA8D}"/>
          </ac:spMkLst>
        </pc:spChg>
        <pc:spChg chg="add mod ord">
          <ac:chgData name="Nurminen, Marko" userId="050f843e-8d00-4de2-8b4d-b6eff61a6f92" providerId="ADAL" clId="{2CEFF04D-4114-4878-A05E-91D0B775F2BD}" dt="2023-12-11T04:33:15.258" v="7904" actId="207"/>
          <ac:spMkLst>
            <pc:docMk/>
            <pc:sldMk cId="3871869480" sldId="538"/>
            <ac:spMk id="4" creationId="{3A2554FE-1245-7359-2D1B-1FBD50231D02}"/>
          </ac:spMkLst>
        </pc:spChg>
        <pc:spChg chg="del">
          <ac:chgData name="Nurminen, Marko" userId="050f843e-8d00-4de2-8b4d-b6eff61a6f92" providerId="ADAL" clId="{2CEFF04D-4114-4878-A05E-91D0B775F2BD}" dt="2023-12-11T03:30:27.092" v="6486" actId="478"/>
          <ac:spMkLst>
            <pc:docMk/>
            <pc:sldMk cId="3871869480" sldId="538"/>
            <ac:spMk id="6" creationId="{FDDBB927-4F17-4187-BAA7-38F389B1FEBB}"/>
          </ac:spMkLst>
        </pc:spChg>
      </pc:sldChg>
      <pc:sldChg chg="addSp delSp modSp add del mod modClrScheme chgLayout">
        <pc:chgData name="Nurminen, Marko" userId="050f843e-8d00-4de2-8b4d-b6eff61a6f92" providerId="ADAL" clId="{2CEFF04D-4114-4878-A05E-91D0B775F2BD}" dt="2023-12-11T03:48:20.381" v="6703" actId="20577"/>
        <pc:sldMkLst>
          <pc:docMk/>
          <pc:sldMk cId="1926781821" sldId="541"/>
        </pc:sldMkLst>
        <pc:spChg chg="mod ord">
          <ac:chgData name="Nurminen, Marko" userId="050f843e-8d00-4de2-8b4d-b6eff61a6f92" providerId="ADAL" clId="{2CEFF04D-4114-4878-A05E-91D0B775F2BD}" dt="2023-12-10T17:17:13.733" v="5621" actId="27636"/>
          <ac:spMkLst>
            <pc:docMk/>
            <pc:sldMk cId="1926781821" sldId="541"/>
            <ac:spMk id="2" creationId="{F5EEB00D-3BCF-418B-852A-7969428DD3A7}"/>
          </ac:spMkLst>
        </pc:spChg>
        <pc:spChg chg="add del">
          <ac:chgData name="Nurminen, Marko" userId="050f843e-8d00-4de2-8b4d-b6eff61a6f92" providerId="ADAL" clId="{2CEFF04D-4114-4878-A05E-91D0B775F2BD}" dt="2023-12-10T14:43:46.350" v="4237" actId="22"/>
          <ac:spMkLst>
            <pc:docMk/>
            <pc:sldMk cId="1926781821" sldId="541"/>
            <ac:spMk id="4" creationId="{7A960BFE-6065-3C97-C63B-CC81039EA8D7}"/>
          </ac:spMkLst>
        </pc:spChg>
        <pc:spChg chg="mod">
          <ac:chgData name="Nurminen, Marko" userId="050f843e-8d00-4de2-8b4d-b6eff61a6f92" providerId="ADAL" clId="{2CEFF04D-4114-4878-A05E-91D0B775F2BD}" dt="2023-12-11T03:48:20.381" v="6703" actId="20577"/>
          <ac:spMkLst>
            <pc:docMk/>
            <pc:sldMk cId="1926781821" sldId="541"/>
            <ac:spMk id="6" creationId="{7BC28264-6582-4BAE-A4B9-B3C69DFA13B7}"/>
          </ac:spMkLst>
        </pc:spChg>
        <pc:spChg chg="del">
          <ac:chgData name="Nurminen, Marko" userId="050f843e-8d00-4de2-8b4d-b6eff61a6f92" providerId="ADAL" clId="{2CEFF04D-4114-4878-A05E-91D0B775F2BD}" dt="2023-12-11T03:32:13.005" v="6488" actId="478"/>
          <ac:spMkLst>
            <pc:docMk/>
            <pc:sldMk cId="1926781821" sldId="541"/>
            <ac:spMk id="20" creationId="{5B1CF501-2ED9-41F4-B7E9-3A8265E043E2}"/>
          </ac:spMkLst>
        </pc:spChg>
        <pc:spChg chg="add del">
          <ac:chgData name="Nurminen, Marko" userId="050f843e-8d00-4de2-8b4d-b6eff61a6f92" providerId="ADAL" clId="{2CEFF04D-4114-4878-A05E-91D0B775F2BD}" dt="2023-12-10T14:43:48.871" v="4239" actId="22"/>
          <ac:spMkLst>
            <pc:docMk/>
            <pc:sldMk cId="1926781821" sldId="541"/>
            <ac:spMk id="21" creationId="{458D8748-D61D-2D88-1548-6E444F27135B}"/>
          </ac:spMkLst>
        </pc:spChg>
        <pc:picChg chg="mod modCrop">
          <ac:chgData name="Nurminen, Marko" userId="050f843e-8d00-4de2-8b4d-b6eff61a6f92" providerId="ADAL" clId="{2CEFF04D-4114-4878-A05E-91D0B775F2BD}" dt="2023-12-11T03:45:15.228" v="6687" actId="732"/>
          <ac:picMkLst>
            <pc:docMk/>
            <pc:sldMk cId="1926781821" sldId="541"/>
            <ac:picMk id="5" creationId="{457B1A2F-A050-4BF6-B270-78588FDE3D46}"/>
          </ac:picMkLst>
        </pc:picChg>
      </pc:sldChg>
      <pc:sldChg chg="addSp delSp modSp add del mod modClrScheme chgLayout">
        <pc:chgData name="Nurminen, Marko" userId="050f843e-8d00-4de2-8b4d-b6eff61a6f92" providerId="ADAL" clId="{2CEFF04D-4114-4878-A05E-91D0B775F2BD}" dt="2023-12-10T14:12:32.514" v="3207" actId="47"/>
        <pc:sldMkLst>
          <pc:docMk/>
          <pc:sldMk cId="2473052646" sldId="542"/>
        </pc:sldMkLst>
        <pc:spChg chg="mod ord">
          <ac:chgData name="Nurminen, Marko" userId="050f843e-8d00-4de2-8b4d-b6eff61a6f92" providerId="ADAL" clId="{2CEFF04D-4114-4878-A05E-91D0B775F2BD}" dt="2023-12-10T13:53:18.215" v="2557" actId="700"/>
          <ac:spMkLst>
            <pc:docMk/>
            <pc:sldMk cId="2473052646" sldId="542"/>
            <ac:spMk id="2" creationId="{506E6DD8-5032-40BF-878C-C3D1DB4B07E1}"/>
          </ac:spMkLst>
        </pc:spChg>
        <pc:spChg chg="add del mod ord">
          <ac:chgData name="Nurminen, Marko" userId="050f843e-8d00-4de2-8b4d-b6eff61a6f92" providerId="ADAL" clId="{2CEFF04D-4114-4878-A05E-91D0B775F2BD}" dt="2023-12-10T13:53:18.553" v="2568" actId="478"/>
          <ac:spMkLst>
            <pc:docMk/>
            <pc:sldMk cId="2473052646" sldId="542"/>
            <ac:spMk id="3" creationId="{478A6F17-857A-4889-B08A-9EB2D8F313E9}"/>
          </ac:spMkLst>
        </pc:spChg>
        <pc:spChg chg="add del mod ord">
          <ac:chgData name="Nurminen, Marko" userId="050f843e-8d00-4de2-8b4d-b6eff61a6f92" providerId="ADAL" clId="{2CEFF04D-4114-4878-A05E-91D0B775F2BD}" dt="2023-12-10T13:53:18.395" v="2563"/>
          <ac:spMkLst>
            <pc:docMk/>
            <pc:sldMk cId="2473052646" sldId="542"/>
            <ac:spMk id="4" creationId="{CA8F0494-A2ED-57A6-D1D2-B66005F783CC}"/>
          </ac:spMkLst>
        </pc:spChg>
      </pc:sldChg>
      <pc:sldChg chg="delSp modSp add del mod">
        <pc:chgData name="Nurminen, Marko" userId="050f843e-8d00-4de2-8b4d-b6eff61a6f92" providerId="ADAL" clId="{2CEFF04D-4114-4878-A05E-91D0B775F2BD}" dt="2023-12-11T04:34:50.793" v="7919" actId="207"/>
        <pc:sldMkLst>
          <pc:docMk/>
          <pc:sldMk cId="1435043325" sldId="543"/>
        </pc:sldMkLst>
        <pc:spChg chg="mod">
          <ac:chgData name="Nurminen, Marko" userId="050f843e-8d00-4de2-8b4d-b6eff61a6f92" providerId="ADAL" clId="{2CEFF04D-4114-4878-A05E-91D0B775F2BD}" dt="2023-12-10T17:17:55.936" v="5661" actId="20577"/>
          <ac:spMkLst>
            <pc:docMk/>
            <pc:sldMk cId="1435043325" sldId="543"/>
            <ac:spMk id="2" creationId="{C05F6D2D-4FBB-490C-9677-B660B65FE80C}"/>
          </ac:spMkLst>
        </pc:spChg>
        <pc:spChg chg="mod">
          <ac:chgData name="Nurminen, Marko" userId="050f843e-8d00-4de2-8b4d-b6eff61a6f92" providerId="ADAL" clId="{2CEFF04D-4114-4878-A05E-91D0B775F2BD}" dt="2023-12-11T04:34:45.673" v="7918" actId="207"/>
          <ac:spMkLst>
            <pc:docMk/>
            <pc:sldMk cId="1435043325" sldId="543"/>
            <ac:spMk id="3" creationId="{E4382124-CE18-4564-911A-A4BEAF0131D7}"/>
          </ac:spMkLst>
        </pc:spChg>
        <pc:spChg chg="mod">
          <ac:chgData name="Nurminen, Marko" userId="050f843e-8d00-4de2-8b4d-b6eff61a6f92" providerId="ADAL" clId="{2CEFF04D-4114-4878-A05E-91D0B775F2BD}" dt="2023-12-11T04:34:50.793" v="7919" actId="207"/>
          <ac:spMkLst>
            <pc:docMk/>
            <pc:sldMk cId="1435043325" sldId="543"/>
            <ac:spMk id="4" creationId="{6F318FA6-688A-4728-B74A-8D27572D9921}"/>
          </ac:spMkLst>
        </pc:spChg>
        <pc:spChg chg="del">
          <ac:chgData name="Nurminen, Marko" userId="050f843e-8d00-4de2-8b4d-b6eff61a6f92" providerId="ADAL" clId="{2CEFF04D-4114-4878-A05E-91D0B775F2BD}" dt="2023-12-11T03:32:32.985" v="6491" actId="478"/>
          <ac:spMkLst>
            <pc:docMk/>
            <pc:sldMk cId="1435043325" sldId="543"/>
            <ac:spMk id="6" creationId="{32C2C979-FDA6-4210-953B-2CE7B3A3522E}"/>
          </ac:spMkLst>
        </pc:spChg>
        <pc:spChg chg="mod">
          <ac:chgData name="Nurminen, Marko" userId="050f843e-8d00-4de2-8b4d-b6eff61a6f92" providerId="ADAL" clId="{2CEFF04D-4114-4878-A05E-91D0B775F2BD}" dt="2023-12-11T03:32:30.375" v="6490" actId="1076"/>
          <ac:spMkLst>
            <pc:docMk/>
            <pc:sldMk cId="1435043325" sldId="543"/>
            <ac:spMk id="8" creationId="{2B6F2FF3-E697-2274-EC2F-233349360FD0}"/>
          </ac:spMkLst>
        </pc:spChg>
      </pc:sldChg>
      <pc:sldChg chg="delSp modSp add del mod">
        <pc:chgData name="Nurminen, Marko" userId="050f843e-8d00-4de2-8b4d-b6eff61a6f92" providerId="ADAL" clId="{2CEFF04D-4114-4878-A05E-91D0B775F2BD}" dt="2023-12-11T04:35:24.364" v="7924" actId="20577"/>
        <pc:sldMkLst>
          <pc:docMk/>
          <pc:sldMk cId="731389954" sldId="544"/>
        </pc:sldMkLst>
        <pc:spChg chg="mod">
          <ac:chgData name="Nurminen, Marko" userId="050f843e-8d00-4de2-8b4d-b6eff61a6f92" providerId="ADAL" clId="{2CEFF04D-4114-4878-A05E-91D0B775F2BD}" dt="2023-12-10T17:19:16.095" v="5711" actId="20577"/>
          <ac:spMkLst>
            <pc:docMk/>
            <pc:sldMk cId="731389954" sldId="544"/>
            <ac:spMk id="2" creationId="{4D319746-54AB-463D-9A9B-EEF2529A717C}"/>
          </ac:spMkLst>
        </pc:spChg>
        <pc:spChg chg="mod">
          <ac:chgData name="Nurminen, Marko" userId="050f843e-8d00-4de2-8b4d-b6eff61a6f92" providerId="ADAL" clId="{2CEFF04D-4114-4878-A05E-91D0B775F2BD}" dt="2023-12-11T04:34:58.660" v="7920" actId="207"/>
          <ac:spMkLst>
            <pc:docMk/>
            <pc:sldMk cId="731389954" sldId="544"/>
            <ac:spMk id="3" creationId="{FA21E36A-5526-40CD-B92A-0AF96535A008}"/>
          </ac:spMkLst>
        </pc:spChg>
        <pc:spChg chg="mod">
          <ac:chgData name="Nurminen, Marko" userId="050f843e-8d00-4de2-8b4d-b6eff61a6f92" providerId="ADAL" clId="{2CEFF04D-4114-4878-A05E-91D0B775F2BD}" dt="2023-12-11T04:35:24.364" v="7924" actId="20577"/>
          <ac:spMkLst>
            <pc:docMk/>
            <pc:sldMk cId="731389954" sldId="544"/>
            <ac:spMk id="4" creationId="{A9B27D44-3A57-47AA-8EE0-CE8EFB999B8C}"/>
          </ac:spMkLst>
        </pc:spChg>
        <pc:spChg chg="del">
          <ac:chgData name="Nurminen, Marko" userId="050f843e-8d00-4de2-8b4d-b6eff61a6f92" providerId="ADAL" clId="{2CEFF04D-4114-4878-A05E-91D0B775F2BD}" dt="2023-12-11T03:32:37.492" v="6492" actId="478"/>
          <ac:spMkLst>
            <pc:docMk/>
            <pc:sldMk cId="731389954" sldId="544"/>
            <ac:spMk id="7" creationId="{4143DEB0-0F3E-4296-BF0C-5F39D6E00E3F}"/>
          </ac:spMkLst>
        </pc:spChg>
      </pc:sldChg>
      <pc:sldChg chg="addSp delSp modSp add del mod">
        <pc:chgData name="Nurminen, Marko" userId="050f843e-8d00-4de2-8b4d-b6eff61a6f92" providerId="ADAL" clId="{2CEFF04D-4114-4878-A05E-91D0B775F2BD}" dt="2023-12-11T04:35:44.987" v="7927" actId="113"/>
        <pc:sldMkLst>
          <pc:docMk/>
          <pc:sldMk cId="563219567" sldId="545"/>
        </pc:sldMkLst>
        <pc:spChg chg="mod">
          <ac:chgData name="Nurminen, Marko" userId="050f843e-8d00-4de2-8b4d-b6eff61a6f92" providerId="ADAL" clId="{2CEFF04D-4114-4878-A05E-91D0B775F2BD}" dt="2023-12-10T17:20:52.322" v="5820" actId="20577"/>
          <ac:spMkLst>
            <pc:docMk/>
            <pc:sldMk cId="563219567" sldId="545"/>
            <ac:spMk id="2" creationId="{DE62C525-4BF0-454F-8533-D85FFA963CE5}"/>
          </ac:spMkLst>
        </pc:spChg>
        <pc:spChg chg="mod">
          <ac:chgData name="Nurminen, Marko" userId="050f843e-8d00-4de2-8b4d-b6eff61a6f92" providerId="ADAL" clId="{2CEFF04D-4114-4878-A05E-91D0B775F2BD}" dt="2023-12-11T04:35:44.987" v="7927" actId="113"/>
          <ac:spMkLst>
            <pc:docMk/>
            <pc:sldMk cId="563219567" sldId="545"/>
            <ac:spMk id="3" creationId="{41DFEA0C-90B8-4428-B29C-E89CD6046A27}"/>
          </ac:spMkLst>
        </pc:spChg>
        <pc:spChg chg="mod">
          <ac:chgData name="Nurminen, Marko" userId="050f843e-8d00-4de2-8b4d-b6eff61a6f92" providerId="ADAL" clId="{2CEFF04D-4114-4878-A05E-91D0B775F2BD}" dt="2023-12-10T13:48:45.173" v="2418" actId="27636"/>
          <ac:spMkLst>
            <pc:docMk/>
            <pc:sldMk cId="563219567" sldId="545"/>
            <ac:spMk id="4" creationId="{1A59D781-AEC0-4DDD-91E1-F26847A693A0}"/>
          </ac:spMkLst>
        </pc:spChg>
        <pc:spChg chg="del">
          <ac:chgData name="Nurminen, Marko" userId="050f843e-8d00-4de2-8b4d-b6eff61a6f92" providerId="ADAL" clId="{2CEFF04D-4114-4878-A05E-91D0B775F2BD}" dt="2023-12-11T03:32:43.610" v="6493" actId="478"/>
          <ac:spMkLst>
            <pc:docMk/>
            <pc:sldMk cId="563219567" sldId="545"/>
            <ac:spMk id="6" creationId="{9A08D14A-5D0F-41A3-9079-4914FA5E880D}"/>
          </ac:spMkLst>
        </pc:spChg>
        <pc:spChg chg="add del">
          <ac:chgData name="Nurminen, Marko" userId="050f843e-8d00-4de2-8b4d-b6eff61a6f92" providerId="ADAL" clId="{2CEFF04D-4114-4878-A05E-91D0B775F2BD}" dt="2023-12-10T13:48:23.690" v="2412" actId="22"/>
          <ac:spMkLst>
            <pc:docMk/>
            <pc:sldMk cId="563219567" sldId="545"/>
            <ac:spMk id="7" creationId="{12A82EC3-7CED-9371-EC0C-1824FC6751A9}"/>
          </ac:spMkLst>
        </pc:spChg>
      </pc:sldChg>
      <pc:sldChg chg="addSp delSp modSp add del mod ord">
        <pc:chgData name="Nurminen, Marko" userId="050f843e-8d00-4de2-8b4d-b6eff61a6f92" providerId="ADAL" clId="{2CEFF04D-4114-4878-A05E-91D0B775F2BD}" dt="2023-12-11T04:36:05.312" v="7929" actId="207"/>
        <pc:sldMkLst>
          <pc:docMk/>
          <pc:sldMk cId="4012976432" sldId="546"/>
        </pc:sldMkLst>
        <pc:spChg chg="mod">
          <ac:chgData name="Nurminen, Marko" userId="050f843e-8d00-4de2-8b4d-b6eff61a6f92" providerId="ADAL" clId="{2CEFF04D-4114-4878-A05E-91D0B775F2BD}" dt="2023-12-10T17:25:48.592" v="5879" actId="114"/>
          <ac:spMkLst>
            <pc:docMk/>
            <pc:sldMk cId="4012976432" sldId="546"/>
            <ac:spMk id="2" creationId="{96BDBF80-9A24-4EAA-BCA1-36539C406992}"/>
          </ac:spMkLst>
        </pc:spChg>
        <pc:spChg chg="mod">
          <ac:chgData name="Nurminen, Marko" userId="050f843e-8d00-4de2-8b4d-b6eff61a6f92" providerId="ADAL" clId="{2CEFF04D-4114-4878-A05E-91D0B775F2BD}" dt="2023-12-11T04:36:05.312" v="7929" actId="207"/>
          <ac:spMkLst>
            <pc:docMk/>
            <pc:sldMk cId="4012976432" sldId="546"/>
            <ac:spMk id="3" creationId="{1EBFF729-EA1B-4246-B65D-7B5A005F293E}"/>
          </ac:spMkLst>
        </pc:spChg>
        <pc:spChg chg="mod">
          <ac:chgData name="Nurminen, Marko" userId="050f843e-8d00-4de2-8b4d-b6eff61a6f92" providerId="ADAL" clId="{2CEFF04D-4114-4878-A05E-91D0B775F2BD}" dt="2023-12-10T17:23:01.948" v="5859" actId="113"/>
          <ac:spMkLst>
            <pc:docMk/>
            <pc:sldMk cId="4012976432" sldId="546"/>
            <ac:spMk id="4" creationId="{E45CECE6-A2B4-4E62-9CC4-CF3C6C95704D}"/>
          </ac:spMkLst>
        </pc:spChg>
        <pc:spChg chg="del">
          <ac:chgData name="Nurminen, Marko" userId="050f843e-8d00-4de2-8b4d-b6eff61a6f92" providerId="ADAL" clId="{2CEFF04D-4114-4878-A05E-91D0B775F2BD}" dt="2023-12-11T03:32:57.264" v="6494" actId="478"/>
          <ac:spMkLst>
            <pc:docMk/>
            <pc:sldMk cId="4012976432" sldId="546"/>
            <ac:spMk id="6" creationId="{37E090EA-F546-41AF-9C35-092242C1ED73}"/>
          </ac:spMkLst>
        </pc:spChg>
        <pc:graphicFrameChg chg="add del modGraphic">
          <ac:chgData name="Nurminen, Marko" userId="050f843e-8d00-4de2-8b4d-b6eff61a6f92" providerId="ADAL" clId="{2CEFF04D-4114-4878-A05E-91D0B775F2BD}" dt="2023-12-10T12:36:18.065" v="1550" actId="27309"/>
          <ac:graphicFrameMkLst>
            <pc:docMk/>
            <pc:sldMk cId="4012976432" sldId="546"/>
            <ac:graphicFrameMk id="7" creationId="{2FE80D20-935B-B905-CB40-917B24C9F612}"/>
          </ac:graphicFrameMkLst>
        </pc:graphicFrameChg>
      </pc:sldChg>
      <pc:sldChg chg="delSp modSp add del mod ord chgLayout">
        <pc:chgData name="Nurminen, Marko" userId="050f843e-8d00-4de2-8b4d-b6eff61a6f92" providerId="ADAL" clId="{2CEFF04D-4114-4878-A05E-91D0B775F2BD}" dt="2023-12-11T04:37:02.323" v="7933" actId="14100"/>
        <pc:sldMkLst>
          <pc:docMk/>
          <pc:sldMk cId="923696727" sldId="548"/>
        </pc:sldMkLst>
        <pc:spChg chg="mod ord">
          <ac:chgData name="Nurminen, Marko" userId="050f843e-8d00-4de2-8b4d-b6eff61a6f92" providerId="ADAL" clId="{2CEFF04D-4114-4878-A05E-91D0B775F2BD}" dt="2023-12-10T17:26:04.618" v="5882" actId="20577"/>
          <ac:spMkLst>
            <pc:docMk/>
            <pc:sldMk cId="923696727" sldId="548"/>
            <ac:spMk id="2" creationId="{4C970E51-B03F-4993-95C8-9DA7A4A030FF}"/>
          </ac:spMkLst>
        </pc:spChg>
        <pc:spChg chg="mod ord">
          <ac:chgData name="Nurminen, Marko" userId="050f843e-8d00-4de2-8b4d-b6eff61a6f92" providerId="ADAL" clId="{2CEFF04D-4114-4878-A05E-91D0B775F2BD}" dt="2023-12-11T04:36:38.066" v="7931" actId="207"/>
          <ac:spMkLst>
            <pc:docMk/>
            <pc:sldMk cId="923696727" sldId="548"/>
            <ac:spMk id="3" creationId="{01753DE0-2DE8-45B1-AF77-CA5BE210E6B3}"/>
          </ac:spMkLst>
        </pc:spChg>
        <pc:spChg chg="mod ord">
          <ac:chgData name="Nurminen, Marko" userId="050f843e-8d00-4de2-8b4d-b6eff61a6f92" providerId="ADAL" clId="{2CEFF04D-4114-4878-A05E-91D0B775F2BD}" dt="2023-12-11T04:37:02.323" v="7933" actId="14100"/>
          <ac:spMkLst>
            <pc:docMk/>
            <pc:sldMk cId="923696727" sldId="548"/>
            <ac:spMk id="4" creationId="{8E34207C-03C4-48BE-8A5D-B8E771C22487}"/>
          </ac:spMkLst>
        </pc:spChg>
        <pc:spChg chg="del">
          <ac:chgData name="Nurminen, Marko" userId="050f843e-8d00-4de2-8b4d-b6eff61a6f92" providerId="ADAL" clId="{2CEFF04D-4114-4878-A05E-91D0B775F2BD}" dt="2023-12-11T03:33:35.705" v="6496" actId="478"/>
          <ac:spMkLst>
            <pc:docMk/>
            <pc:sldMk cId="923696727" sldId="548"/>
            <ac:spMk id="6" creationId="{6AD358C3-3D48-48D1-9A69-9D993169E789}"/>
          </ac:spMkLst>
        </pc:spChg>
      </pc:sldChg>
      <pc:sldChg chg="delSp modSp add del mod chgLayout">
        <pc:chgData name="Nurminen, Marko" userId="050f843e-8d00-4de2-8b4d-b6eff61a6f92" providerId="ADAL" clId="{2CEFF04D-4114-4878-A05E-91D0B775F2BD}" dt="2023-12-11T04:37:24.837" v="7937" actId="207"/>
        <pc:sldMkLst>
          <pc:docMk/>
          <pc:sldMk cId="728679653" sldId="552"/>
        </pc:sldMkLst>
        <pc:spChg chg="mod ord">
          <ac:chgData name="Nurminen, Marko" userId="050f843e-8d00-4de2-8b4d-b6eff61a6f92" providerId="ADAL" clId="{2CEFF04D-4114-4878-A05E-91D0B775F2BD}" dt="2023-12-10T17:26:24.598" v="5885" actId="114"/>
          <ac:spMkLst>
            <pc:docMk/>
            <pc:sldMk cId="728679653" sldId="552"/>
            <ac:spMk id="2" creationId="{A0012D29-DD78-4231-93D6-CF9E99CCCB1C}"/>
          </ac:spMkLst>
        </pc:spChg>
        <pc:spChg chg="mod ord">
          <ac:chgData name="Nurminen, Marko" userId="050f843e-8d00-4de2-8b4d-b6eff61a6f92" providerId="ADAL" clId="{2CEFF04D-4114-4878-A05E-91D0B775F2BD}" dt="2023-12-11T04:37:18.433" v="7936" actId="207"/>
          <ac:spMkLst>
            <pc:docMk/>
            <pc:sldMk cId="728679653" sldId="552"/>
            <ac:spMk id="3" creationId="{CDEB92D0-0543-40EC-919C-19EDD634AE5D}"/>
          </ac:spMkLst>
        </pc:spChg>
        <pc:spChg chg="mod ord">
          <ac:chgData name="Nurminen, Marko" userId="050f843e-8d00-4de2-8b4d-b6eff61a6f92" providerId="ADAL" clId="{2CEFF04D-4114-4878-A05E-91D0B775F2BD}" dt="2023-12-11T04:37:24.837" v="7937" actId="207"/>
          <ac:spMkLst>
            <pc:docMk/>
            <pc:sldMk cId="728679653" sldId="552"/>
            <ac:spMk id="6" creationId="{5CBEB94D-5BA8-4725-9121-D102A8C9ECBB}"/>
          </ac:spMkLst>
        </pc:spChg>
        <pc:spChg chg="del">
          <ac:chgData name="Nurminen, Marko" userId="050f843e-8d00-4de2-8b4d-b6eff61a6f92" providerId="ADAL" clId="{2CEFF04D-4114-4878-A05E-91D0B775F2BD}" dt="2023-12-11T03:33:45.477" v="6498" actId="478"/>
          <ac:spMkLst>
            <pc:docMk/>
            <pc:sldMk cId="728679653" sldId="552"/>
            <ac:spMk id="7" creationId="{7E8653F0-DE14-4E17-9BEC-9FC62613322B}"/>
          </ac:spMkLst>
        </pc:spChg>
      </pc:sldChg>
      <pc:sldChg chg="delSp modSp add del mod chgLayout">
        <pc:chgData name="Nurminen, Marko" userId="050f843e-8d00-4de2-8b4d-b6eff61a6f92" providerId="ADAL" clId="{2CEFF04D-4114-4878-A05E-91D0B775F2BD}" dt="2023-12-11T04:37:37.667" v="7939" actId="207"/>
        <pc:sldMkLst>
          <pc:docMk/>
          <pc:sldMk cId="4237742397" sldId="556"/>
        </pc:sldMkLst>
        <pc:spChg chg="mod ord">
          <ac:chgData name="Nurminen, Marko" userId="050f843e-8d00-4de2-8b4d-b6eff61a6f92" providerId="ADAL" clId="{2CEFF04D-4114-4878-A05E-91D0B775F2BD}" dt="2023-12-10T17:26:33.776" v="5887" actId="114"/>
          <ac:spMkLst>
            <pc:docMk/>
            <pc:sldMk cId="4237742397" sldId="556"/>
            <ac:spMk id="2" creationId="{ACB33FFC-28AF-47F3-B744-010BF607B033}"/>
          </ac:spMkLst>
        </pc:spChg>
        <pc:spChg chg="mod ord">
          <ac:chgData name="Nurminen, Marko" userId="050f843e-8d00-4de2-8b4d-b6eff61a6f92" providerId="ADAL" clId="{2CEFF04D-4114-4878-A05E-91D0B775F2BD}" dt="2023-12-11T04:37:32.143" v="7938" actId="207"/>
          <ac:spMkLst>
            <pc:docMk/>
            <pc:sldMk cId="4237742397" sldId="556"/>
            <ac:spMk id="3" creationId="{B9D3AB66-3383-490D-BD6D-D9E128E29445}"/>
          </ac:spMkLst>
        </pc:spChg>
        <pc:spChg chg="mod ord">
          <ac:chgData name="Nurminen, Marko" userId="050f843e-8d00-4de2-8b4d-b6eff61a6f92" providerId="ADAL" clId="{2CEFF04D-4114-4878-A05E-91D0B775F2BD}" dt="2023-12-11T04:37:37.667" v="7939" actId="207"/>
          <ac:spMkLst>
            <pc:docMk/>
            <pc:sldMk cId="4237742397" sldId="556"/>
            <ac:spMk id="4" creationId="{96BDB9BA-EF54-46A6-8383-703ADA1B8B72}"/>
          </ac:spMkLst>
        </pc:spChg>
        <pc:spChg chg="del">
          <ac:chgData name="Nurminen, Marko" userId="050f843e-8d00-4de2-8b4d-b6eff61a6f92" providerId="ADAL" clId="{2CEFF04D-4114-4878-A05E-91D0B775F2BD}" dt="2023-12-11T03:33:48.437" v="6499" actId="478"/>
          <ac:spMkLst>
            <pc:docMk/>
            <pc:sldMk cId="4237742397" sldId="556"/>
            <ac:spMk id="6" creationId="{E85CD916-B508-48D8-8E87-1DA21B473D4B}"/>
          </ac:spMkLst>
        </pc:spChg>
      </pc:sldChg>
      <pc:sldChg chg="delSp modSp add del mod chgLayout">
        <pc:chgData name="Nurminen, Marko" userId="050f843e-8d00-4de2-8b4d-b6eff61a6f92" providerId="ADAL" clId="{2CEFF04D-4114-4878-A05E-91D0B775F2BD}" dt="2023-12-11T04:38:03.614" v="7955" actId="20577"/>
        <pc:sldMkLst>
          <pc:docMk/>
          <pc:sldMk cId="1939233554" sldId="559"/>
        </pc:sldMkLst>
        <pc:spChg chg="mod ord">
          <ac:chgData name="Nurminen, Marko" userId="050f843e-8d00-4de2-8b4d-b6eff61a6f92" providerId="ADAL" clId="{2CEFF04D-4114-4878-A05E-91D0B775F2BD}" dt="2023-12-10T17:26:48.113" v="5894" actId="114"/>
          <ac:spMkLst>
            <pc:docMk/>
            <pc:sldMk cId="1939233554" sldId="559"/>
            <ac:spMk id="2" creationId="{44761803-E9B8-44F6-9598-84AA5CE38088}"/>
          </ac:spMkLst>
        </pc:spChg>
        <pc:spChg chg="mod ord">
          <ac:chgData name="Nurminen, Marko" userId="050f843e-8d00-4de2-8b4d-b6eff61a6f92" providerId="ADAL" clId="{2CEFF04D-4114-4878-A05E-91D0B775F2BD}" dt="2023-12-11T04:37:44.187" v="7940" actId="207"/>
          <ac:spMkLst>
            <pc:docMk/>
            <pc:sldMk cId="1939233554" sldId="559"/>
            <ac:spMk id="3" creationId="{82E4AA20-A9B8-4E54-92C2-6924D600AE7B}"/>
          </ac:spMkLst>
        </pc:spChg>
        <pc:spChg chg="mod ord">
          <ac:chgData name="Nurminen, Marko" userId="050f843e-8d00-4de2-8b4d-b6eff61a6f92" providerId="ADAL" clId="{2CEFF04D-4114-4878-A05E-91D0B775F2BD}" dt="2023-12-11T04:38:03.614" v="7955" actId="20577"/>
          <ac:spMkLst>
            <pc:docMk/>
            <pc:sldMk cId="1939233554" sldId="559"/>
            <ac:spMk id="4" creationId="{057A664D-6535-49A4-922C-0E9D07D8C853}"/>
          </ac:spMkLst>
        </pc:spChg>
        <pc:spChg chg="del">
          <ac:chgData name="Nurminen, Marko" userId="050f843e-8d00-4de2-8b4d-b6eff61a6f92" providerId="ADAL" clId="{2CEFF04D-4114-4878-A05E-91D0B775F2BD}" dt="2023-12-11T03:33:50.936" v="6500" actId="478"/>
          <ac:spMkLst>
            <pc:docMk/>
            <pc:sldMk cId="1939233554" sldId="559"/>
            <ac:spMk id="6" creationId="{11B5997B-166F-4072-8EC2-6909F02A8E7F}"/>
          </ac:spMkLst>
        </pc:spChg>
      </pc:sldChg>
      <pc:sldChg chg="delSp modSp add del mod chgLayout">
        <pc:chgData name="Nurminen, Marko" userId="050f843e-8d00-4de2-8b4d-b6eff61a6f92" providerId="ADAL" clId="{2CEFF04D-4114-4878-A05E-91D0B775F2BD}" dt="2023-12-11T04:38:23.282" v="7958" actId="207"/>
        <pc:sldMkLst>
          <pc:docMk/>
          <pc:sldMk cId="3139508832" sldId="561"/>
        </pc:sldMkLst>
        <pc:spChg chg="mod ord">
          <ac:chgData name="Nurminen, Marko" userId="050f843e-8d00-4de2-8b4d-b6eff61a6f92" providerId="ADAL" clId="{2CEFF04D-4114-4878-A05E-91D0B775F2BD}" dt="2023-12-10T17:27:01.734" v="5896" actId="114"/>
          <ac:spMkLst>
            <pc:docMk/>
            <pc:sldMk cId="3139508832" sldId="561"/>
            <ac:spMk id="2" creationId="{042CAC5D-5990-41FD-A803-C69D7FB428A6}"/>
          </ac:spMkLst>
        </pc:spChg>
        <pc:spChg chg="mod ord">
          <ac:chgData name="Nurminen, Marko" userId="050f843e-8d00-4de2-8b4d-b6eff61a6f92" providerId="ADAL" clId="{2CEFF04D-4114-4878-A05E-91D0B775F2BD}" dt="2023-12-11T04:38:13.129" v="7956" actId="207"/>
          <ac:spMkLst>
            <pc:docMk/>
            <pc:sldMk cId="3139508832" sldId="561"/>
            <ac:spMk id="3" creationId="{88B1351C-5ACE-4A18-AC4F-C11ACD0FF3B3}"/>
          </ac:spMkLst>
        </pc:spChg>
        <pc:spChg chg="mod ord">
          <ac:chgData name="Nurminen, Marko" userId="050f843e-8d00-4de2-8b4d-b6eff61a6f92" providerId="ADAL" clId="{2CEFF04D-4114-4878-A05E-91D0B775F2BD}" dt="2023-12-11T04:38:23.282" v="7958" actId="207"/>
          <ac:spMkLst>
            <pc:docMk/>
            <pc:sldMk cId="3139508832" sldId="561"/>
            <ac:spMk id="4" creationId="{ECFF90D3-9933-4C07-B54A-C606FA52D429}"/>
          </ac:spMkLst>
        </pc:spChg>
        <pc:spChg chg="del">
          <ac:chgData name="Nurminen, Marko" userId="050f843e-8d00-4de2-8b4d-b6eff61a6f92" providerId="ADAL" clId="{2CEFF04D-4114-4878-A05E-91D0B775F2BD}" dt="2023-12-11T03:33:53.289" v="6501" actId="478"/>
          <ac:spMkLst>
            <pc:docMk/>
            <pc:sldMk cId="3139508832" sldId="561"/>
            <ac:spMk id="6" creationId="{1A4CA385-7DD0-4731-9EEE-B04EA9BDC2E6}"/>
          </ac:spMkLst>
        </pc:spChg>
      </pc:sldChg>
      <pc:sldChg chg="delSp modSp add del mod chgLayout">
        <pc:chgData name="Nurminen, Marko" userId="050f843e-8d00-4de2-8b4d-b6eff61a6f92" providerId="ADAL" clId="{2CEFF04D-4114-4878-A05E-91D0B775F2BD}" dt="2023-12-11T04:38:45.729" v="7960" actId="207"/>
        <pc:sldMkLst>
          <pc:docMk/>
          <pc:sldMk cId="2091443175" sldId="563"/>
        </pc:sldMkLst>
        <pc:spChg chg="mod ord">
          <ac:chgData name="Nurminen, Marko" userId="050f843e-8d00-4de2-8b4d-b6eff61a6f92" providerId="ADAL" clId="{2CEFF04D-4114-4878-A05E-91D0B775F2BD}" dt="2023-12-10T17:27:40.385" v="5904" actId="114"/>
          <ac:spMkLst>
            <pc:docMk/>
            <pc:sldMk cId="2091443175" sldId="563"/>
            <ac:spMk id="2" creationId="{021CED73-196B-4371-BD30-2CA34F467828}"/>
          </ac:spMkLst>
        </pc:spChg>
        <pc:spChg chg="mod ord">
          <ac:chgData name="Nurminen, Marko" userId="050f843e-8d00-4de2-8b4d-b6eff61a6f92" providerId="ADAL" clId="{2CEFF04D-4114-4878-A05E-91D0B775F2BD}" dt="2023-12-11T04:38:41.753" v="7959" actId="207"/>
          <ac:spMkLst>
            <pc:docMk/>
            <pc:sldMk cId="2091443175" sldId="563"/>
            <ac:spMk id="3" creationId="{0B188D09-9534-42CA-8899-C34D2567D800}"/>
          </ac:spMkLst>
        </pc:spChg>
        <pc:spChg chg="mod ord">
          <ac:chgData name="Nurminen, Marko" userId="050f843e-8d00-4de2-8b4d-b6eff61a6f92" providerId="ADAL" clId="{2CEFF04D-4114-4878-A05E-91D0B775F2BD}" dt="2023-12-11T04:38:45.729" v="7960" actId="207"/>
          <ac:spMkLst>
            <pc:docMk/>
            <pc:sldMk cId="2091443175" sldId="563"/>
            <ac:spMk id="4" creationId="{80475DF5-156E-4017-88BB-0FD74BAF403E}"/>
          </ac:spMkLst>
        </pc:spChg>
        <pc:spChg chg="del">
          <ac:chgData name="Nurminen, Marko" userId="050f843e-8d00-4de2-8b4d-b6eff61a6f92" providerId="ADAL" clId="{2CEFF04D-4114-4878-A05E-91D0B775F2BD}" dt="2023-12-11T03:33:55.878" v="6502" actId="478"/>
          <ac:spMkLst>
            <pc:docMk/>
            <pc:sldMk cId="2091443175" sldId="563"/>
            <ac:spMk id="7" creationId="{35B7E1E4-5240-42DC-B530-AB2BB6B09FE9}"/>
          </ac:spMkLst>
        </pc:spChg>
      </pc:sldChg>
      <pc:sldChg chg="delSp modSp add del mod chgLayout">
        <pc:chgData name="Nurminen, Marko" userId="050f843e-8d00-4de2-8b4d-b6eff61a6f92" providerId="ADAL" clId="{2CEFF04D-4114-4878-A05E-91D0B775F2BD}" dt="2023-12-11T04:39:37.987" v="7972" actId="207"/>
        <pc:sldMkLst>
          <pc:docMk/>
          <pc:sldMk cId="1137603109" sldId="566"/>
        </pc:sldMkLst>
        <pc:spChg chg="mod ord">
          <ac:chgData name="Nurminen, Marko" userId="050f843e-8d00-4de2-8b4d-b6eff61a6f92" providerId="ADAL" clId="{2CEFF04D-4114-4878-A05E-91D0B775F2BD}" dt="2023-12-10T17:28:08.837" v="5907" actId="14100"/>
          <ac:spMkLst>
            <pc:docMk/>
            <pc:sldMk cId="1137603109" sldId="566"/>
            <ac:spMk id="2" creationId="{3960BB31-E1CE-46F3-960A-646EFAE76D00}"/>
          </ac:spMkLst>
        </pc:spChg>
        <pc:spChg chg="mod ord">
          <ac:chgData name="Nurminen, Marko" userId="050f843e-8d00-4de2-8b4d-b6eff61a6f92" providerId="ADAL" clId="{2CEFF04D-4114-4878-A05E-91D0B775F2BD}" dt="2023-12-11T04:39:24.118" v="7969" actId="207"/>
          <ac:spMkLst>
            <pc:docMk/>
            <pc:sldMk cId="1137603109" sldId="566"/>
            <ac:spMk id="3" creationId="{C515F459-E516-471D-B78B-8138059B949D}"/>
          </ac:spMkLst>
        </pc:spChg>
        <pc:spChg chg="mod ord">
          <ac:chgData name="Nurminen, Marko" userId="050f843e-8d00-4de2-8b4d-b6eff61a6f92" providerId="ADAL" clId="{2CEFF04D-4114-4878-A05E-91D0B775F2BD}" dt="2023-12-11T04:39:37.987" v="7972" actId="207"/>
          <ac:spMkLst>
            <pc:docMk/>
            <pc:sldMk cId="1137603109" sldId="566"/>
            <ac:spMk id="4" creationId="{6E1B8DD4-83CE-4B1E-BAEF-A03D339CABDC}"/>
          </ac:spMkLst>
        </pc:spChg>
        <pc:spChg chg="del">
          <ac:chgData name="Nurminen, Marko" userId="050f843e-8d00-4de2-8b4d-b6eff61a6f92" providerId="ADAL" clId="{2CEFF04D-4114-4878-A05E-91D0B775F2BD}" dt="2023-12-11T03:34:12.298" v="6505" actId="478"/>
          <ac:spMkLst>
            <pc:docMk/>
            <pc:sldMk cId="1137603109" sldId="566"/>
            <ac:spMk id="6" creationId="{0B2B8350-E665-4F44-B699-CB2B0B2695BA}"/>
          </ac:spMkLst>
        </pc:spChg>
      </pc:sldChg>
      <pc:sldChg chg="addSp delSp modSp add del mod ord modClrScheme chgLayout">
        <pc:chgData name="Nurminen, Marko" userId="050f843e-8d00-4de2-8b4d-b6eff61a6f92" providerId="ADAL" clId="{2CEFF04D-4114-4878-A05E-91D0B775F2BD}" dt="2023-12-11T04:32:31.775" v="7898" actId="20577"/>
        <pc:sldMkLst>
          <pc:docMk/>
          <pc:sldMk cId="2945428928" sldId="569"/>
        </pc:sldMkLst>
        <pc:spChg chg="mod ord">
          <ac:chgData name="Nurminen, Marko" userId="050f843e-8d00-4de2-8b4d-b6eff61a6f92" providerId="ADAL" clId="{2CEFF04D-4114-4878-A05E-91D0B775F2BD}" dt="2023-12-10T14:35:57.306" v="4135"/>
          <ac:spMkLst>
            <pc:docMk/>
            <pc:sldMk cId="2945428928" sldId="569"/>
            <ac:spMk id="2" creationId="{1C6E5C5C-DA4D-4DE2-907E-427CFE56CA67}"/>
          </ac:spMkLst>
        </pc:spChg>
        <pc:spChg chg="mod ord">
          <ac:chgData name="Nurminen, Marko" userId="050f843e-8d00-4de2-8b4d-b6eff61a6f92" providerId="ADAL" clId="{2CEFF04D-4114-4878-A05E-91D0B775F2BD}" dt="2023-12-11T04:31:35.720" v="7856" actId="207"/>
          <ac:spMkLst>
            <pc:docMk/>
            <pc:sldMk cId="2945428928" sldId="569"/>
            <ac:spMk id="3" creationId="{6588C388-8B53-4847-9FEB-92EAB5E177B2}"/>
          </ac:spMkLst>
        </pc:spChg>
        <pc:spChg chg="add mod ord">
          <ac:chgData name="Nurminen, Marko" userId="050f843e-8d00-4de2-8b4d-b6eff61a6f92" providerId="ADAL" clId="{2CEFF04D-4114-4878-A05E-91D0B775F2BD}" dt="2023-12-11T04:32:31.775" v="7898" actId="20577"/>
          <ac:spMkLst>
            <pc:docMk/>
            <pc:sldMk cId="2945428928" sldId="569"/>
            <ac:spMk id="4" creationId="{8B5C073C-C286-2886-956A-004A58EE9933}"/>
          </ac:spMkLst>
        </pc:spChg>
        <pc:spChg chg="del">
          <ac:chgData name="Nurminen, Marko" userId="050f843e-8d00-4de2-8b4d-b6eff61a6f92" providerId="ADAL" clId="{2CEFF04D-4114-4878-A05E-91D0B775F2BD}" dt="2023-12-11T03:30:17.751" v="6485" actId="478"/>
          <ac:spMkLst>
            <pc:docMk/>
            <pc:sldMk cId="2945428928" sldId="569"/>
            <ac:spMk id="5" creationId="{FD7393BA-3C6F-4323-AE6A-0E6DA27C3483}"/>
          </ac:spMkLst>
        </pc:spChg>
      </pc:sldChg>
      <pc:sldChg chg="addSp delSp modSp add del mod modClrScheme chgLayout">
        <pc:chgData name="Nurminen, Marko" userId="050f843e-8d00-4de2-8b4d-b6eff61a6f92" providerId="ADAL" clId="{2CEFF04D-4114-4878-A05E-91D0B775F2BD}" dt="2023-12-11T03:37:49.648" v="6518" actId="2696"/>
        <pc:sldMkLst>
          <pc:docMk/>
          <pc:sldMk cId="701499635" sldId="576"/>
        </pc:sldMkLst>
        <pc:spChg chg="mod ord">
          <ac:chgData name="Nurminen, Marko" userId="050f843e-8d00-4de2-8b4d-b6eff61a6f92" providerId="ADAL" clId="{2CEFF04D-4114-4878-A05E-91D0B775F2BD}" dt="2023-12-10T14:37:17.060" v="4162"/>
          <ac:spMkLst>
            <pc:docMk/>
            <pc:sldMk cId="701499635" sldId="576"/>
            <ac:spMk id="2" creationId="{F0835C47-1191-4F74-A065-487D5621437F}"/>
          </ac:spMkLst>
        </pc:spChg>
        <pc:spChg chg="mod ord">
          <ac:chgData name="Nurminen, Marko" userId="050f843e-8d00-4de2-8b4d-b6eff61a6f92" providerId="ADAL" clId="{2CEFF04D-4114-4878-A05E-91D0B775F2BD}" dt="2023-12-10T14:40:18.454" v="4189" actId="20577"/>
          <ac:spMkLst>
            <pc:docMk/>
            <pc:sldMk cId="701499635" sldId="576"/>
            <ac:spMk id="3" creationId="{F20C5BEA-487E-496D-87E1-15D3205D82ED}"/>
          </ac:spMkLst>
        </pc:spChg>
        <pc:spChg chg="add mod ord">
          <ac:chgData name="Nurminen, Marko" userId="050f843e-8d00-4de2-8b4d-b6eff61a6f92" providerId="ADAL" clId="{2CEFF04D-4114-4878-A05E-91D0B775F2BD}" dt="2023-12-10T14:39:22.811" v="4184" actId="113"/>
          <ac:spMkLst>
            <pc:docMk/>
            <pc:sldMk cId="701499635" sldId="576"/>
            <ac:spMk id="4" creationId="{DD66AD44-09F6-8B83-BA0A-2374EED6D71B}"/>
          </ac:spMkLst>
        </pc:spChg>
        <pc:spChg chg="del">
          <ac:chgData name="Nurminen, Marko" userId="050f843e-8d00-4de2-8b4d-b6eff61a6f92" providerId="ADAL" clId="{2CEFF04D-4114-4878-A05E-91D0B775F2BD}" dt="2023-12-11T03:34:22.031" v="6507" actId="478"/>
          <ac:spMkLst>
            <pc:docMk/>
            <pc:sldMk cId="701499635" sldId="576"/>
            <ac:spMk id="6" creationId="{2D1DFC75-2926-4AA7-AD27-40389FE69DF0}"/>
          </ac:spMkLst>
        </pc:spChg>
      </pc:sldChg>
      <pc:sldChg chg="modSp add mod">
        <pc:chgData name="Nurminen, Marko" userId="050f843e-8d00-4de2-8b4d-b6eff61a6f92" providerId="ADAL" clId="{2CEFF04D-4114-4878-A05E-91D0B775F2BD}" dt="2023-12-11T04:42:27.173" v="8083" actId="207"/>
        <pc:sldMkLst>
          <pc:docMk/>
          <pc:sldMk cId="1892146236" sldId="576"/>
        </pc:sldMkLst>
        <pc:spChg chg="mod">
          <ac:chgData name="Nurminen, Marko" userId="050f843e-8d00-4de2-8b4d-b6eff61a6f92" providerId="ADAL" clId="{2CEFF04D-4114-4878-A05E-91D0B775F2BD}" dt="2023-12-11T04:42:27.173" v="8083" actId="207"/>
          <ac:spMkLst>
            <pc:docMk/>
            <pc:sldMk cId="1892146236" sldId="576"/>
            <ac:spMk id="4" creationId="{DD66AD44-09F6-8B83-BA0A-2374EED6D71B}"/>
          </ac:spMkLst>
        </pc:spChg>
      </pc:sldChg>
      <pc:sldChg chg="add del">
        <pc:chgData name="Nurminen, Marko" userId="050f843e-8d00-4de2-8b4d-b6eff61a6f92" providerId="ADAL" clId="{2CEFF04D-4114-4878-A05E-91D0B775F2BD}" dt="2023-12-10T13:38:36.192" v="2199" actId="47"/>
        <pc:sldMkLst>
          <pc:docMk/>
          <pc:sldMk cId="1553126612" sldId="577"/>
        </pc:sldMkLst>
      </pc:sldChg>
      <pc:sldChg chg="delSp modSp add del mod chgLayout">
        <pc:chgData name="Nurminen, Marko" userId="050f843e-8d00-4de2-8b4d-b6eff61a6f92" providerId="ADAL" clId="{2CEFF04D-4114-4878-A05E-91D0B775F2BD}" dt="2023-12-11T04:34:21.097" v="7915" actId="207"/>
        <pc:sldMkLst>
          <pc:docMk/>
          <pc:sldMk cId="3824635779" sldId="578"/>
        </pc:sldMkLst>
        <pc:spChg chg="mod ord">
          <ac:chgData name="Nurminen, Marko" userId="050f843e-8d00-4de2-8b4d-b6eff61a6f92" providerId="ADAL" clId="{2CEFF04D-4114-4878-A05E-91D0B775F2BD}" dt="2023-12-10T17:14:48.289" v="5534" actId="20577"/>
          <ac:spMkLst>
            <pc:docMk/>
            <pc:sldMk cId="3824635779" sldId="578"/>
            <ac:spMk id="2" creationId="{C05F6D2D-4FBB-490C-9677-B660B65FE80C}"/>
          </ac:spMkLst>
        </pc:spChg>
        <pc:spChg chg="mod ord">
          <ac:chgData name="Nurminen, Marko" userId="050f843e-8d00-4de2-8b4d-b6eff61a6f92" providerId="ADAL" clId="{2CEFF04D-4114-4878-A05E-91D0B775F2BD}" dt="2023-12-11T04:33:59.903" v="7909" actId="207"/>
          <ac:spMkLst>
            <pc:docMk/>
            <pc:sldMk cId="3824635779" sldId="578"/>
            <ac:spMk id="3" creationId="{E4382124-CE18-4564-911A-A4BEAF0131D7}"/>
          </ac:spMkLst>
        </pc:spChg>
        <pc:spChg chg="mod ord">
          <ac:chgData name="Nurminen, Marko" userId="050f843e-8d00-4de2-8b4d-b6eff61a6f92" providerId="ADAL" clId="{2CEFF04D-4114-4878-A05E-91D0B775F2BD}" dt="2023-12-11T04:34:21.097" v="7915" actId="207"/>
          <ac:spMkLst>
            <pc:docMk/>
            <pc:sldMk cId="3824635779" sldId="578"/>
            <ac:spMk id="4" creationId="{6F318FA6-688A-4728-B74A-8D27572D9921}"/>
          </ac:spMkLst>
        </pc:spChg>
        <pc:spChg chg="del">
          <ac:chgData name="Nurminen, Marko" userId="050f843e-8d00-4de2-8b4d-b6eff61a6f92" providerId="ADAL" clId="{2CEFF04D-4114-4878-A05E-91D0B775F2BD}" dt="2023-12-11T03:30:35.985" v="6487" actId="478"/>
          <ac:spMkLst>
            <pc:docMk/>
            <pc:sldMk cId="3824635779" sldId="578"/>
            <ac:spMk id="9" creationId="{97C54136-2199-4226-9C77-707AEF6FB1E2}"/>
          </ac:spMkLst>
        </pc:spChg>
      </pc:sldChg>
      <pc:sldChg chg="addSp delSp modSp add del mod modClrScheme chgLayout">
        <pc:chgData name="Nurminen, Marko" userId="050f843e-8d00-4de2-8b4d-b6eff61a6f92" providerId="ADAL" clId="{2CEFF04D-4114-4878-A05E-91D0B775F2BD}" dt="2023-12-11T04:36:26.640" v="7930" actId="207"/>
        <pc:sldMkLst>
          <pc:docMk/>
          <pc:sldMk cId="3191178356" sldId="579"/>
        </pc:sldMkLst>
        <pc:spChg chg="add mod ord">
          <ac:chgData name="Nurminen, Marko" userId="050f843e-8d00-4de2-8b4d-b6eff61a6f92" providerId="ADAL" clId="{2CEFF04D-4114-4878-A05E-91D0B775F2BD}" dt="2023-12-10T14:11:08.741" v="3180" actId="20577"/>
          <ac:spMkLst>
            <pc:docMk/>
            <pc:sldMk cId="3191178356" sldId="579"/>
            <ac:spMk id="2" creationId="{B9AEC727-1B5A-DD62-4CB4-DBE59A770E26}"/>
          </ac:spMkLst>
        </pc:spChg>
        <pc:spChg chg="mod ord">
          <ac:chgData name="Nurminen, Marko" userId="050f843e-8d00-4de2-8b4d-b6eff61a6f92" providerId="ADAL" clId="{2CEFF04D-4114-4878-A05E-91D0B775F2BD}" dt="2023-12-11T04:36:26.640" v="7930" actId="207"/>
          <ac:spMkLst>
            <pc:docMk/>
            <pc:sldMk cId="3191178356" sldId="579"/>
            <ac:spMk id="3" creationId="{416D4E03-5E2B-44BC-8897-C082DA0AEA8D}"/>
          </ac:spMkLst>
        </pc:spChg>
        <pc:spChg chg="del">
          <ac:chgData name="Nurminen, Marko" userId="050f843e-8d00-4de2-8b4d-b6eff61a6f92" providerId="ADAL" clId="{2CEFF04D-4114-4878-A05E-91D0B775F2BD}" dt="2023-12-11T03:33:02.959" v="6495" actId="478"/>
          <ac:spMkLst>
            <pc:docMk/>
            <pc:sldMk cId="3191178356" sldId="579"/>
            <ac:spMk id="6" creationId="{70605ECD-AB33-4648-824A-D6647B3F50C7}"/>
          </ac:spMkLst>
        </pc:spChg>
        <pc:spChg chg="mod ord">
          <ac:chgData name="Nurminen, Marko" userId="050f843e-8d00-4de2-8b4d-b6eff61a6f92" providerId="ADAL" clId="{2CEFF04D-4114-4878-A05E-91D0B775F2BD}" dt="2023-12-10T17:25:55.477" v="5880" actId="114"/>
          <ac:spMkLst>
            <pc:docMk/>
            <pc:sldMk cId="3191178356" sldId="579"/>
            <ac:spMk id="7" creationId="{965AD87D-9466-4827-986E-D6F722E6F86D}"/>
          </ac:spMkLst>
        </pc:spChg>
      </pc:sldChg>
      <pc:sldChg chg="addSp delSp modSp add del mod modClrScheme chgLayout">
        <pc:chgData name="Nurminen, Marko" userId="050f843e-8d00-4de2-8b4d-b6eff61a6f92" providerId="ADAL" clId="{2CEFF04D-4114-4878-A05E-91D0B775F2BD}" dt="2023-12-11T04:37:12.972" v="7935" actId="207"/>
        <pc:sldMkLst>
          <pc:docMk/>
          <pc:sldMk cId="1453370234" sldId="580"/>
        </pc:sldMkLst>
        <pc:spChg chg="add mod ord">
          <ac:chgData name="Nurminen, Marko" userId="050f843e-8d00-4de2-8b4d-b6eff61a6f92" providerId="ADAL" clId="{2CEFF04D-4114-4878-A05E-91D0B775F2BD}" dt="2023-12-10T17:38:18.472" v="6075" actId="20577"/>
          <ac:spMkLst>
            <pc:docMk/>
            <pc:sldMk cId="1453370234" sldId="580"/>
            <ac:spMk id="2" creationId="{CDCA818F-9730-BCEC-FB9D-E5E368A904FD}"/>
          </ac:spMkLst>
        </pc:spChg>
        <pc:spChg chg="mod ord">
          <ac:chgData name="Nurminen, Marko" userId="050f843e-8d00-4de2-8b4d-b6eff61a6f92" providerId="ADAL" clId="{2CEFF04D-4114-4878-A05E-91D0B775F2BD}" dt="2023-12-11T04:37:12.972" v="7935" actId="207"/>
          <ac:spMkLst>
            <pc:docMk/>
            <pc:sldMk cId="1453370234" sldId="580"/>
            <ac:spMk id="3" creationId="{416D4E03-5E2B-44BC-8897-C082DA0AEA8D}"/>
          </ac:spMkLst>
        </pc:spChg>
        <pc:spChg chg="del">
          <ac:chgData name="Nurminen, Marko" userId="050f843e-8d00-4de2-8b4d-b6eff61a6f92" providerId="ADAL" clId="{2CEFF04D-4114-4878-A05E-91D0B775F2BD}" dt="2023-12-11T03:33:42.567" v="6497" actId="478"/>
          <ac:spMkLst>
            <pc:docMk/>
            <pc:sldMk cId="1453370234" sldId="580"/>
            <ac:spMk id="6" creationId="{BE0BC6EF-7023-400E-9F9D-79BB201F9670}"/>
          </ac:spMkLst>
        </pc:spChg>
        <pc:spChg chg="mod ord">
          <ac:chgData name="Nurminen, Marko" userId="050f843e-8d00-4de2-8b4d-b6eff61a6f92" providerId="ADAL" clId="{2CEFF04D-4114-4878-A05E-91D0B775F2BD}" dt="2023-12-10T17:26:13.063" v="5883" actId="114"/>
          <ac:spMkLst>
            <pc:docMk/>
            <pc:sldMk cId="1453370234" sldId="580"/>
            <ac:spMk id="8" creationId="{CCDFC7A9-B9A3-4C6C-A576-C51C306BE4E8}"/>
          </ac:spMkLst>
        </pc:spChg>
      </pc:sldChg>
      <pc:sldChg chg="addSp delSp modSp add del mod modClrScheme chgLayout">
        <pc:chgData name="Nurminen, Marko" userId="050f843e-8d00-4de2-8b4d-b6eff61a6f92" providerId="ADAL" clId="{2CEFF04D-4114-4878-A05E-91D0B775F2BD}" dt="2023-12-11T04:38:54.861" v="7961" actId="207"/>
        <pc:sldMkLst>
          <pc:docMk/>
          <pc:sldMk cId="2018233082" sldId="581"/>
        </pc:sldMkLst>
        <pc:spChg chg="add del mod ord">
          <ac:chgData name="Nurminen, Marko" userId="050f843e-8d00-4de2-8b4d-b6eff61a6f92" providerId="ADAL" clId="{2CEFF04D-4114-4878-A05E-91D0B775F2BD}" dt="2023-12-11T03:34:02.059" v="6503" actId="478"/>
          <ac:spMkLst>
            <pc:docMk/>
            <pc:sldMk cId="2018233082" sldId="581"/>
            <ac:spMk id="2" creationId="{1F4812C0-88BE-9635-145D-94969D264587}"/>
          </ac:spMkLst>
        </pc:spChg>
        <pc:spChg chg="mod ord">
          <ac:chgData name="Nurminen, Marko" userId="050f843e-8d00-4de2-8b4d-b6eff61a6f92" providerId="ADAL" clId="{2CEFF04D-4114-4878-A05E-91D0B775F2BD}" dt="2023-12-11T04:38:54.861" v="7961" actId="207"/>
          <ac:spMkLst>
            <pc:docMk/>
            <pc:sldMk cId="2018233082" sldId="581"/>
            <ac:spMk id="3" creationId="{416D4E03-5E2B-44BC-8897-C082DA0AEA8D}"/>
          </ac:spMkLst>
        </pc:spChg>
        <pc:spChg chg="del">
          <ac:chgData name="Nurminen, Marko" userId="050f843e-8d00-4de2-8b4d-b6eff61a6f92" providerId="ADAL" clId="{2CEFF04D-4114-4878-A05E-91D0B775F2BD}" dt="2023-12-11T03:34:08.552" v="6504" actId="478"/>
          <ac:spMkLst>
            <pc:docMk/>
            <pc:sldMk cId="2018233082" sldId="581"/>
            <ac:spMk id="6" creationId="{B38985DB-0B6E-4905-9575-F2CF8883572C}"/>
          </ac:spMkLst>
        </pc:spChg>
        <pc:spChg chg="mod ord">
          <ac:chgData name="Nurminen, Marko" userId="050f843e-8d00-4de2-8b4d-b6eff61a6f92" providerId="ADAL" clId="{2CEFF04D-4114-4878-A05E-91D0B775F2BD}" dt="2023-12-10T17:27:48.549" v="5905" actId="114"/>
          <ac:spMkLst>
            <pc:docMk/>
            <pc:sldMk cId="2018233082" sldId="581"/>
            <ac:spMk id="8" creationId="{CCDFC7A9-B9A3-4C6C-A576-C51C306BE4E8}"/>
          </ac:spMkLst>
        </pc:spChg>
      </pc:sldChg>
      <pc:sldChg chg="addSp delSp modSp add del mod modClrScheme chgLayout">
        <pc:chgData name="Nurminen, Marko" userId="050f843e-8d00-4de2-8b4d-b6eff61a6f92" providerId="ADAL" clId="{2CEFF04D-4114-4878-A05E-91D0B775F2BD}" dt="2023-12-11T04:39:51.023" v="7974" actId="207"/>
        <pc:sldMkLst>
          <pc:docMk/>
          <pc:sldMk cId="944499246" sldId="582"/>
        </pc:sldMkLst>
        <pc:spChg chg="add mod ord">
          <ac:chgData name="Nurminen, Marko" userId="050f843e-8d00-4de2-8b4d-b6eff61a6f92" providerId="ADAL" clId="{2CEFF04D-4114-4878-A05E-91D0B775F2BD}" dt="2023-12-10T17:30:13.331" v="5946" actId="20577"/>
          <ac:spMkLst>
            <pc:docMk/>
            <pc:sldMk cId="944499246" sldId="582"/>
            <ac:spMk id="2" creationId="{AEB2EEF7-44A6-C776-B7E6-513A6A116823}"/>
          </ac:spMkLst>
        </pc:spChg>
        <pc:spChg chg="mod ord">
          <ac:chgData name="Nurminen, Marko" userId="050f843e-8d00-4de2-8b4d-b6eff61a6f92" providerId="ADAL" clId="{2CEFF04D-4114-4878-A05E-91D0B775F2BD}" dt="2023-12-11T04:39:51.023" v="7974" actId="207"/>
          <ac:spMkLst>
            <pc:docMk/>
            <pc:sldMk cId="944499246" sldId="582"/>
            <ac:spMk id="3" creationId="{416D4E03-5E2B-44BC-8897-C082DA0AEA8D}"/>
          </ac:spMkLst>
        </pc:spChg>
        <pc:spChg chg="del">
          <ac:chgData name="Nurminen, Marko" userId="050f843e-8d00-4de2-8b4d-b6eff61a6f92" providerId="ADAL" clId="{2CEFF04D-4114-4878-A05E-91D0B775F2BD}" dt="2023-12-11T03:34:16.827" v="6506" actId="478"/>
          <ac:spMkLst>
            <pc:docMk/>
            <pc:sldMk cId="944499246" sldId="582"/>
            <ac:spMk id="6" creationId="{67C417F3-7387-474E-BE6C-16760B0BE066}"/>
          </ac:spMkLst>
        </pc:spChg>
        <pc:spChg chg="mod ord">
          <ac:chgData name="Nurminen, Marko" userId="050f843e-8d00-4de2-8b4d-b6eff61a6f92" providerId="ADAL" clId="{2CEFF04D-4114-4878-A05E-91D0B775F2BD}" dt="2023-12-10T14:34:11.802" v="4108"/>
          <ac:spMkLst>
            <pc:docMk/>
            <pc:sldMk cId="944499246" sldId="582"/>
            <ac:spMk id="8" creationId="{CCDFC7A9-B9A3-4C6C-A576-C51C306BE4E8}"/>
          </ac:spMkLst>
        </pc:spChg>
      </pc:sldChg>
      <pc:sldChg chg="new del">
        <pc:chgData name="Nurminen, Marko" userId="050f843e-8d00-4de2-8b4d-b6eff61a6f92" providerId="ADAL" clId="{2CEFF04D-4114-4878-A05E-91D0B775F2BD}" dt="2023-12-10T13:51:23.222" v="2527" actId="680"/>
        <pc:sldMkLst>
          <pc:docMk/>
          <pc:sldMk cId="86479544" sldId="583"/>
        </pc:sldMkLst>
      </pc:sldChg>
      <pc:sldChg chg="modSp new add del mod ord">
        <pc:chgData name="Nurminen, Marko" userId="050f843e-8d00-4de2-8b4d-b6eff61a6f92" providerId="ADAL" clId="{2CEFF04D-4114-4878-A05E-91D0B775F2BD}" dt="2023-12-11T04:35:58.765" v="7928" actId="113"/>
        <pc:sldMkLst>
          <pc:docMk/>
          <pc:sldMk cId="2291776019" sldId="583"/>
        </pc:sldMkLst>
        <pc:spChg chg="mod">
          <ac:chgData name="Nurminen, Marko" userId="050f843e-8d00-4de2-8b4d-b6eff61a6f92" providerId="ADAL" clId="{2CEFF04D-4114-4878-A05E-91D0B775F2BD}" dt="2023-12-11T04:35:58.765" v="7928" actId="113"/>
          <ac:spMkLst>
            <pc:docMk/>
            <pc:sldMk cId="2291776019" sldId="583"/>
            <ac:spMk id="2" creationId="{E3B6E283-C6CD-E567-5E8B-900EC2A2C418}"/>
          </ac:spMkLst>
        </pc:spChg>
        <pc:spChg chg="mod">
          <ac:chgData name="Nurminen, Marko" userId="050f843e-8d00-4de2-8b4d-b6eff61a6f92" providerId="ADAL" clId="{2CEFF04D-4114-4878-A05E-91D0B775F2BD}" dt="2023-12-10T14:12:21.213" v="3203" actId="20577"/>
          <ac:spMkLst>
            <pc:docMk/>
            <pc:sldMk cId="2291776019" sldId="583"/>
            <ac:spMk id="3" creationId="{CEBFC5AB-3390-5A96-4471-F0B0A0E6B6CC}"/>
          </ac:spMkLst>
        </pc:spChg>
        <pc:spChg chg="mod">
          <ac:chgData name="Nurminen, Marko" userId="050f843e-8d00-4de2-8b4d-b6eff61a6f92" providerId="ADAL" clId="{2CEFF04D-4114-4878-A05E-91D0B775F2BD}" dt="2023-12-10T14:30:22.121" v="4006" actId="20577"/>
          <ac:spMkLst>
            <pc:docMk/>
            <pc:sldMk cId="2291776019" sldId="583"/>
            <ac:spMk id="7" creationId="{A8591AF8-7FE9-2F85-0495-6A628034BDC7}"/>
          </ac:spMkLst>
        </pc:spChg>
      </pc:sldChg>
      <pc:sldChg chg="add del">
        <pc:chgData name="Nurminen, Marko" userId="050f843e-8d00-4de2-8b4d-b6eff61a6f92" providerId="ADAL" clId="{2CEFF04D-4114-4878-A05E-91D0B775F2BD}" dt="2023-12-10T12:23:29.095" v="1119" actId="47"/>
        <pc:sldMkLst>
          <pc:docMk/>
          <pc:sldMk cId="2744400313" sldId="583"/>
        </pc:sldMkLst>
      </pc:sldChg>
      <pc:sldChg chg="modSp new del mod">
        <pc:chgData name="Nurminen, Marko" userId="050f843e-8d00-4de2-8b4d-b6eff61a6f92" providerId="ADAL" clId="{2CEFF04D-4114-4878-A05E-91D0B775F2BD}" dt="2023-12-11T03:38:31.828" v="6520" actId="2696"/>
        <pc:sldMkLst>
          <pc:docMk/>
          <pc:sldMk cId="4286668840" sldId="584"/>
        </pc:sldMkLst>
        <pc:spChg chg="mod">
          <ac:chgData name="Nurminen, Marko" userId="050f843e-8d00-4de2-8b4d-b6eff61a6f92" providerId="ADAL" clId="{2CEFF04D-4114-4878-A05E-91D0B775F2BD}" dt="2023-12-10T14:03:44.095" v="2828" actId="20577"/>
          <ac:spMkLst>
            <pc:docMk/>
            <pc:sldMk cId="4286668840" sldId="584"/>
            <ac:spMk id="3" creationId="{928FE65A-946D-DEB6-39EC-35D85051F260}"/>
          </ac:spMkLst>
        </pc:spChg>
      </pc:sldChg>
      <pc:sldChg chg="add del">
        <pc:chgData name="Nurminen, Marko" userId="050f843e-8d00-4de2-8b4d-b6eff61a6f92" providerId="ADAL" clId="{2CEFF04D-4114-4878-A05E-91D0B775F2BD}" dt="2023-12-10T14:44:22.783" v="4245" actId="47"/>
        <pc:sldMkLst>
          <pc:docMk/>
          <pc:sldMk cId="1715161597" sldId="585"/>
        </pc:sldMkLst>
      </pc:sldChg>
      <pc:sldChg chg="add del">
        <pc:chgData name="Nurminen, Marko" userId="050f843e-8d00-4de2-8b4d-b6eff61a6f92" providerId="ADAL" clId="{2CEFF04D-4114-4878-A05E-91D0B775F2BD}" dt="2023-12-10T14:44:02.482" v="4241"/>
        <pc:sldMkLst>
          <pc:docMk/>
          <pc:sldMk cId="2702413672" sldId="585"/>
        </pc:sldMkLst>
      </pc:sldChg>
      <pc:sldChg chg="add del">
        <pc:chgData name="Nurminen, Marko" userId="050f843e-8d00-4de2-8b4d-b6eff61a6f92" providerId="ADAL" clId="{2CEFF04D-4114-4878-A05E-91D0B775F2BD}" dt="2023-12-10T16:58:06.331" v="4808" actId="2696"/>
        <pc:sldMkLst>
          <pc:docMk/>
          <pc:sldMk cId="2251312495" sldId="586"/>
        </pc:sldMkLst>
      </pc:sldChg>
      <pc:sldChg chg="add del">
        <pc:chgData name="Nurminen, Marko" userId="050f843e-8d00-4de2-8b4d-b6eff61a6f92" providerId="ADAL" clId="{2CEFF04D-4114-4878-A05E-91D0B775F2BD}" dt="2023-12-11T03:49:25.127" v="6706" actId="47"/>
        <pc:sldMkLst>
          <pc:docMk/>
          <pc:sldMk cId="3836898703" sldId="586"/>
        </pc:sldMkLst>
      </pc:sldChg>
      <pc:sldChg chg="add del">
        <pc:chgData name="Nurminen, Marko" userId="050f843e-8d00-4de2-8b4d-b6eff61a6f92" providerId="ADAL" clId="{2CEFF04D-4114-4878-A05E-91D0B775F2BD}" dt="2023-12-10T16:58:06.331" v="4808" actId="2696"/>
        <pc:sldMkLst>
          <pc:docMk/>
          <pc:sldMk cId="1997006851" sldId="587"/>
        </pc:sldMkLst>
      </pc:sldChg>
      <pc:sldChg chg="add ord delCm">
        <pc:chgData name="Nurminen, Marko" userId="050f843e-8d00-4de2-8b4d-b6eff61a6f92" providerId="ADAL" clId="{2CEFF04D-4114-4878-A05E-91D0B775F2BD}" dt="2023-12-11T04:41:43.915" v="8078"/>
        <pc:sldMkLst>
          <pc:docMk/>
          <pc:sldMk cId="4003818751" sldId="587"/>
        </pc:sldMkLst>
        <pc:extLst>
          <p:ext xmlns:p="http://schemas.openxmlformats.org/presentationml/2006/main" uri="{D6D511B9-2390-475A-947B-AFAB55BFBCF1}">
            <pc226:cmChg xmlns:pc226="http://schemas.microsoft.com/office/powerpoint/2022/06/main/command" chg="del">
              <pc226:chgData name="Nurminen, Marko" userId="050f843e-8d00-4de2-8b4d-b6eff61a6f92" providerId="ADAL" clId="{2CEFF04D-4114-4878-A05E-91D0B775F2BD}" dt="2023-12-11T04:41:43.915" v="8078"/>
              <pc2:cmMkLst xmlns:pc2="http://schemas.microsoft.com/office/powerpoint/2019/9/main/command">
                <pc:docMk/>
                <pc:sldMk cId="4003818751" sldId="587"/>
                <pc2:cmMk id="{8AF015A1-DD9D-4ADF-A7FF-F2288CD1DCA3}"/>
              </pc2:cmMkLst>
            </pc226:cmChg>
          </p:ext>
        </pc:extLst>
      </pc:sldChg>
      <pc:sldChg chg="addSp delSp modSp new mod">
        <pc:chgData name="Nurminen, Marko" userId="050f843e-8d00-4de2-8b4d-b6eff61a6f92" providerId="ADAL" clId="{2CEFF04D-4114-4878-A05E-91D0B775F2BD}" dt="2023-12-11T04:33:34.322" v="7906" actId="207"/>
        <pc:sldMkLst>
          <pc:docMk/>
          <pc:sldMk cId="378522185" sldId="588"/>
        </pc:sldMkLst>
        <pc:spChg chg="mod">
          <ac:chgData name="Nurminen, Marko" userId="050f843e-8d00-4de2-8b4d-b6eff61a6f92" providerId="ADAL" clId="{2CEFF04D-4114-4878-A05E-91D0B775F2BD}" dt="2023-12-11T04:33:34.322" v="7906" actId="207"/>
          <ac:spMkLst>
            <pc:docMk/>
            <pc:sldMk cId="378522185" sldId="588"/>
            <ac:spMk id="2" creationId="{270A9693-236F-3E98-3954-1704B25E4252}"/>
          </ac:spMkLst>
        </pc:spChg>
        <pc:spChg chg="del">
          <ac:chgData name="Nurminen, Marko" userId="050f843e-8d00-4de2-8b4d-b6eff61a6f92" providerId="ADAL" clId="{2CEFF04D-4114-4878-A05E-91D0B775F2BD}" dt="2023-12-11T03:40:38.344" v="6551" actId="22"/>
          <ac:spMkLst>
            <pc:docMk/>
            <pc:sldMk cId="378522185" sldId="588"/>
            <ac:spMk id="3" creationId="{9C4C3B64-A7E5-70B7-2B85-898CF5F377F4}"/>
          </ac:spMkLst>
        </pc:spChg>
        <pc:spChg chg="mod">
          <ac:chgData name="Nurminen, Marko" userId="050f843e-8d00-4de2-8b4d-b6eff61a6f92" providerId="ADAL" clId="{2CEFF04D-4114-4878-A05E-91D0B775F2BD}" dt="2023-12-11T03:44:49.135" v="6684" actId="20577"/>
          <ac:spMkLst>
            <pc:docMk/>
            <pc:sldMk cId="378522185" sldId="588"/>
            <ac:spMk id="7" creationId="{86798CC1-49A7-91C6-4294-54A1FB4832A1}"/>
          </ac:spMkLst>
        </pc:spChg>
        <pc:picChg chg="add mod ord">
          <ac:chgData name="Nurminen, Marko" userId="050f843e-8d00-4de2-8b4d-b6eff61a6f92" providerId="ADAL" clId="{2CEFF04D-4114-4878-A05E-91D0B775F2BD}" dt="2023-12-11T03:40:38.344" v="6551" actId="22"/>
          <ac:picMkLst>
            <pc:docMk/>
            <pc:sldMk cId="378522185" sldId="588"/>
            <ac:picMk id="9" creationId="{9A561027-7430-5E43-7920-50F775B2FD04}"/>
          </ac:picMkLst>
        </pc:picChg>
      </pc:sldChg>
      <pc:sldChg chg="add del">
        <pc:chgData name="Nurminen, Marko" userId="050f843e-8d00-4de2-8b4d-b6eff61a6f92" providerId="ADAL" clId="{2CEFF04D-4114-4878-A05E-91D0B775F2BD}" dt="2023-12-11T03:19:10.446" v="6395" actId="47"/>
        <pc:sldMkLst>
          <pc:docMk/>
          <pc:sldMk cId="670950532" sldId="588"/>
        </pc:sldMkLst>
      </pc:sldChg>
      <pc:sldChg chg="add del">
        <pc:chgData name="Nurminen, Marko" userId="050f843e-8d00-4de2-8b4d-b6eff61a6f92" providerId="ADAL" clId="{2CEFF04D-4114-4878-A05E-91D0B775F2BD}" dt="2023-12-10T16:58:06.331" v="4808" actId="2696"/>
        <pc:sldMkLst>
          <pc:docMk/>
          <pc:sldMk cId="2725679897" sldId="588"/>
        </pc:sldMkLst>
      </pc:sldChg>
      <pc:sldChg chg="add del">
        <pc:chgData name="Nurminen, Marko" userId="050f843e-8d00-4de2-8b4d-b6eff61a6f92" providerId="ADAL" clId="{2CEFF04D-4114-4878-A05E-91D0B775F2BD}" dt="2023-12-11T03:19:14.361" v="6396" actId="47"/>
        <pc:sldMkLst>
          <pc:docMk/>
          <pc:sldMk cId="1989228809" sldId="589"/>
        </pc:sldMkLst>
      </pc:sldChg>
      <pc:sldChg chg="add del">
        <pc:chgData name="Nurminen, Marko" userId="050f843e-8d00-4de2-8b4d-b6eff61a6f92" providerId="ADAL" clId="{2CEFF04D-4114-4878-A05E-91D0B775F2BD}" dt="2023-12-10T16:58:06.331" v="4808" actId="2696"/>
        <pc:sldMkLst>
          <pc:docMk/>
          <pc:sldMk cId="3351748401" sldId="589"/>
        </pc:sldMkLst>
      </pc:sldChg>
      <pc:sldChg chg="modSp add mod ord">
        <pc:chgData name="Nurminen, Marko" userId="050f843e-8d00-4de2-8b4d-b6eff61a6f92" providerId="ADAL" clId="{2CEFF04D-4114-4878-A05E-91D0B775F2BD}" dt="2023-12-11T04:28:42.555" v="7824" actId="313"/>
        <pc:sldMkLst>
          <pc:docMk/>
          <pc:sldMk cId="3434855799" sldId="589"/>
        </pc:sldMkLst>
        <pc:spChg chg="mod">
          <ac:chgData name="Nurminen, Marko" userId="050f843e-8d00-4de2-8b4d-b6eff61a6f92" providerId="ADAL" clId="{2CEFF04D-4114-4878-A05E-91D0B775F2BD}" dt="2023-12-11T04:15:00.627" v="7629" actId="20577"/>
          <ac:spMkLst>
            <pc:docMk/>
            <pc:sldMk cId="3434855799" sldId="589"/>
            <ac:spMk id="2" creationId="{4799ED6B-3C1D-4025-C025-6E2CCDB0BF92}"/>
          </ac:spMkLst>
        </pc:spChg>
        <pc:spChg chg="mod">
          <ac:chgData name="Nurminen, Marko" userId="050f843e-8d00-4de2-8b4d-b6eff61a6f92" providerId="ADAL" clId="{2CEFF04D-4114-4878-A05E-91D0B775F2BD}" dt="2023-12-11T04:28:42.555" v="7824" actId="313"/>
          <ac:spMkLst>
            <pc:docMk/>
            <pc:sldMk cId="3434855799" sldId="589"/>
            <ac:spMk id="7" creationId="{74AF1185-C4B0-BE24-A1C3-C50C40C62998}"/>
          </ac:spMkLst>
        </pc:spChg>
        <pc:spChg chg="mod">
          <ac:chgData name="Nurminen, Marko" userId="050f843e-8d00-4de2-8b4d-b6eff61a6f92" providerId="ADAL" clId="{2CEFF04D-4114-4878-A05E-91D0B775F2BD}" dt="2023-12-11T04:14:48.566" v="7597" actId="20577"/>
          <ac:spMkLst>
            <pc:docMk/>
            <pc:sldMk cId="3434855799" sldId="589"/>
            <ac:spMk id="8" creationId="{37626D76-1EE3-6655-56A9-F1993325ACA7}"/>
          </ac:spMkLst>
        </pc:spChg>
      </pc:sldChg>
      <pc:sldChg chg="modSp new mod ord">
        <pc:chgData name="Nurminen, Marko" userId="050f843e-8d00-4de2-8b4d-b6eff61a6f92" providerId="ADAL" clId="{2CEFF04D-4114-4878-A05E-91D0B775F2BD}" dt="2023-12-11T04:41:30.124" v="8077" actId="948"/>
        <pc:sldMkLst>
          <pc:docMk/>
          <pc:sldMk cId="479764192" sldId="590"/>
        </pc:sldMkLst>
        <pc:spChg chg="mod">
          <ac:chgData name="Nurminen, Marko" userId="050f843e-8d00-4de2-8b4d-b6eff61a6f92" providerId="ADAL" clId="{2CEFF04D-4114-4878-A05E-91D0B775F2BD}" dt="2023-12-11T04:02:41.674" v="7123" actId="20577"/>
          <ac:spMkLst>
            <pc:docMk/>
            <pc:sldMk cId="479764192" sldId="590"/>
            <ac:spMk id="2" creationId="{4B8605A1-71E6-B91D-2607-873C760CF695}"/>
          </ac:spMkLst>
        </pc:spChg>
        <pc:spChg chg="mod">
          <ac:chgData name="Nurminen, Marko" userId="050f843e-8d00-4de2-8b4d-b6eff61a6f92" providerId="ADAL" clId="{2CEFF04D-4114-4878-A05E-91D0B775F2BD}" dt="2023-12-11T04:41:30.124" v="8077" actId="948"/>
          <ac:spMkLst>
            <pc:docMk/>
            <pc:sldMk cId="479764192" sldId="590"/>
            <ac:spMk id="3" creationId="{81DF6E62-4053-1B7A-57DE-60348E00D59B}"/>
          </ac:spMkLst>
        </pc:spChg>
      </pc:sldChg>
      <pc:sldChg chg="add del">
        <pc:chgData name="Nurminen, Marko" userId="050f843e-8d00-4de2-8b4d-b6eff61a6f92" providerId="ADAL" clId="{2CEFF04D-4114-4878-A05E-91D0B775F2BD}" dt="2023-12-11T03:19:15.326" v="6397" actId="47"/>
        <pc:sldMkLst>
          <pc:docMk/>
          <pc:sldMk cId="2175253216" sldId="590"/>
        </pc:sldMkLst>
      </pc:sldChg>
      <pc:sldChg chg="add del">
        <pc:chgData name="Nurminen, Marko" userId="050f843e-8d00-4de2-8b4d-b6eff61a6f92" providerId="ADAL" clId="{2CEFF04D-4114-4878-A05E-91D0B775F2BD}" dt="2023-12-10T16:58:06.331" v="4808" actId="2696"/>
        <pc:sldMkLst>
          <pc:docMk/>
          <pc:sldMk cId="4129305327" sldId="590"/>
        </pc:sldMkLst>
      </pc:sldChg>
      <pc:sldChg chg="add del">
        <pc:chgData name="Nurminen, Marko" userId="050f843e-8d00-4de2-8b4d-b6eff61a6f92" providerId="ADAL" clId="{2CEFF04D-4114-4878-A05E-91D0B775F2BD}" dt="2023-12-10T16:58:06.331" v="4808" actId="2696"/>
        <pc:sldMkLst>
          <pc:docMk/>
          <pc:sldMk cId="737592481" sldId="591"/>
        </pc:sldMkLst>
      </pc:sldChg>
      <pc:sldChg chg="add del">
        <pc:chgData name="Nurminen, Marko" userId="050f843e-8d00-4de2-8b4d-b6eff61a6f92" providerId="ADAL" clId="{2CEFF04D-4114-4878-A05E-91D0B775F2BD}" dt="2023-12-11T03:19:32.568" v="6399" actId="47"/>
        <pc:sldMkLst>
          <pc:docMk/>
          <pc:sldMk cId="2333068319" sldId="591"/>
        </pc:sldMkLst>
      </pc:sldChg>
      <pc:sldChg chg="add del">
        <pc:chgData name="Nurminen, Marko" userId="050f843e-8d00-4de2-8b4d-b6eff61a6f92" providerId="ADAL" clId="{2CEFF04D-4114-4878-A05E-91D0B775F2BD}" dt="2023-12-11T03:28:43.033" v="6478" actId="47"/>
        <pc:sldMkLst>
          <pc:docMk/>
          <pc:sldMk cId="13356157" sldId="592"/>
        </pc:sldMkLst>
      </pc:sldChg>
      <pc:sldChg chg="add del">
        <pc:chgData name="Nurminen, Marko" userId="050f843e-8d00-4de2-8b4d-b6eff61a6f92" providerId="ADAL" clId="{2CEFF04D-4114-4878-A05E-91D0B775F2BD}" dt="2023-12-10T16:58:06.331" v="4808" actId="2696"/>
        <pc:sldMkLst>
          <pc:docMk/>
          <pc:sldMk cId="1328885772" sldId="592"/>
        </pc:sldMkLst>
      </pc:sldChg>
      <pc:sldChg chg="add del">
        <pc:chgData name="Nurminen, Marko" userId="050f843e-8d00-4de2-8b4d-b6eff61a6f92" providerId="ADAL" clId="{2CEFF04D-4114-4878-A05E-91D0B775F2BD}" dt="2023-12-11T03:19:27.860" v="6398" actId="2696"/>
        <pc:sldMkLst>
          <pc:docMk/>
          <pc:sldMk cId="2943435665" sldId="592"/>
        </pc:sldMkLst>
      </pc:sldChg>
      <pc:sldChg chg="add del">
        <pc:chgData name="Nurminen, Marko" userId="050f843e-8d00-4de2-8b4d-b6eff61a6f92" providerId="ADAL" clId="{2CEFF04D-4114-4878-A05E-91D0B775F2BD}" dt="2023-12-11T03:28:43.799" v="6479" actId="47"/>
        <pc:sldMkLst>
          <pc:docMk/>
          <pc:sldMk cId="306396718" sldId="593"/>
        </pc:sldMkLst>
      </pc:sldChg>
      <pc:sldChg chg="add del">
        <pc:chgData name="Nurminen, Marko" userId="050f843e-8d00-4de2-8b4d-b6eff61a6f92" providerId="ADAL" clId="{2CEFF04D-4114-4878-A05E-91D0B775F2BD}" dt="2023-12-11T03:19:27.860" v="6398" actId="2696"/>
        <pc:sldMkLst>
          <pc:docMk/>
          <pc:sldMk cId="444085890" sldId="593"/>
        </pc:sldMkLst>
      </pc:sldChg>
      <pc:sldChg chg="add del">
        <pc:chgData name="Nurminen, Marko" userId="050f843e-8d00-4de2-8b4d-b6eff61a6f92" providerId="ADAL" clId="{2CEFF04D-4114-4878-A05E-91D0B775F2BD}" dt="2023-12-10T16:58:06.331" v="4808" actId="2696"/>
        <pc:sldMkLst>
          <pc:docMk/>
          <pc:sldMk cId="2587069537" sldId="593"/>
        </pc:sldMkLst>
      </pc:sldChg>
      <pc:sldChg chg="add del">
        <pc:chgData name="Nurminen, Marko" userId="050f843e-8d00-4de2-8b4d-b6eff61a6f92" providerId="ADAL" clId="{2CEFF04D-4114-4878-A05E-91D0B775F2BD}" dt="2023-12-11T03:19:33.231" v="6400" actId="47"/>
        <pc:sldMkLst>
          <pc:docMk/>
          <pc:sldMk cId="97114088" sldId="594"/>
        </pc:sldMkLst>
      </pc:sldChg>
      <pc:sldChg chg="add del">
        <pc:chgData name="Nurminen, Marko" userId="050f843e-8d00-4de2-8b4d-b6eff61a6f92" providerId="ADAL" clId="{2CEFF04D-4114-4878-A05E-91D0B775F2BD}" dt="2023-12-10T16:58:06.331" v="4808" actId="2696"/>
        <pc:sldMkLst>
          <pc:docMk/>
          <pc:sldMk cId="3603826100" sldId="594"/>
        </pc:sldMkLst>
      </pc:sldChg>
      <pc:sldChg chg="add del">
        <pc:chgData name="Nurminen, Marko" userId="050f843e-8d00-4de2-8b4d-b6eff61a6f92" providerId="ADAL" clId="{2CEFF04D-4114-4878-A05E-91D0B775F2BD}" dt="2023-12-10T16:58:06.331" v="4808" actId="2696"/>
        <pc:sldMkLst>
          <pc:docMk/>
          <pc:sldMk cId="253804174" sldId="595"/>
        </pc:sldMkLst>
      </pc:sldChg>
      <pc:sldChg chg="add del">
        <pc:chgData name="Nurminen, Marko" userId="050f843e-8d00-4de2-8b4d-b6eff61a6f92" providerId="ADAL" clId="{2CEFF04D-4114-4878-A05E-91D0B775F2BD}" dt="2023-12-11T03:19:38.403" v="6401" actId="47"/>
        <pc:sldMkLst>
          <pc:docMk/>
          <pc:sldMk cId="934170648" sldId="595"/>
        </pc:sldMkLst>
      </pc:sldChg>
      <pc:sldChg chg="add del">
        <pc:chgData name="Nurminen, Marko" userId="050f843e-8d00-4de2-8b4d-b6eff61a6f92" providerId="ADAL" clId="{2CEFF04D-4114-4878-A05E-91D0B775F2BD}" dt="2023-12-11T03:35:24.758" v="6508" actId="47"/>
        <pc:sldMkLst>
          <pc:docMk/>
          <pc:sldMk cId="1277540683" sldId="596"/>
        </pc:sldMkLst>
      </pc:sldChg>
      <pc:sldChg chg="add del">
        <pc:chgData name="Nurminen, Marko" userId="050f843e-8d00-4de2-8b4d-b6eff61a6f92" providerId="ADAL" clId="{2CEFF04D-4114-4878-A05E-91D0B775F2BD}" dt="2023-12-10T16:58:06.331" v="4808" actId="2696"/>
        <pc:sldMkLst>
          <pc:docMk/>
          <pc:sldMk cId="1956721368" sldId="596"/>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36342E-C957-4062-939A-A866D06BEED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DF0E0BD-4B4E-4EE0-A2E6-F4DB110E1695}">
      <dgm:prSet/>
      <dgm:spPr/>
      <dgm:t>
        <a:bodyPr/>
        <a:lstStyle/>
        <a:p>
          <a:pPr>
            <a:lnSpc>
              <a:spcPct val="100000"/>
            </a:lnSpc>
          </a:pPr>
          <a:r>
            <a:rPr lang="fi-FI" b="1" dirty="0"/>
            <a:t>13.00 Tilaisuuden avaus </a:t>
          </a:r>
          <a:endParaRPr lang="en-US" dirty="0"/>
        </a:p>
      </dgm:t>
    </dgm:pt>
    <dgm:pt modelId="{3459B4FB-9961-437D-A801-D0B4A5B3B06D}" type="parTrans" cxnId="{9C9FB205-25A1-4A72-9635-0F6FF72C3AD1}">
      <dgm:prSet/>
      <dgm:spPr/>
      <dgm:t>
        <a:bodyPr/>
        <a:lstStyle/>
        <a:p>
          <a:endParaRPr lang="en-US"/>
        </a:p>
      </dgm:t>
    </dgm:pt>
    <dgm:pt modelId="{5B57038F-AB87-4783-B3D4-7B43FF046077}" type="sibTrans" cxnId="{9C9FB205-25A1-4A72-9635-0F6FF72C3AD1}">
      <dgm:prSet/>
      <dgm:spPr/>
      <dgm:t>
        <a:bodyPr/>
        <a:lstStyle/>
        <a:p>
          <a:endParaRPr lang="en-US"/>
        </a:p>
      </dgm:t>
    </dgm:pt>
    <dgm:pt modelId="{A8094774-0CB2-47B2-B197-F748C9135152}">
      <dgm:prSet/>
      <dgm:spPr/>
      <dgm:t>
        <a:bodyPr/>
        <a:lstStyle/>
        <a:p>
          <a:pPr>
            <a:lnSpc>
              <a:spcPct val="100000"/>
            </a:lnSpc>
          </a:pPr>
          <a:r>
            <a:rPr lang="en-US" b="1" dirty="0"/>
            <a:t>13.10 </a:t>
          </a:r>
          <a:r>
            <a:rPr lang="en-US" b="1" dirty="0" err="1"/>
            <a:t>Yrityspuheenvuoro</a:t>
          </a:r>
          <a:r>
            <a:rPr lang="en-US" b="1" dirty="0"/>
            <a:t>: </a:t>
          </a:r>
          <a:r>
            <a:rPr lang="en-US" b="1" dirty="0" err="1"/>
            <a:t>Weckman</a:t>
          </a:r>
          <a:r>
            <a:rPr lang="en-US" b="1" dirty="0"/>
            <a:t> Steel Oy, </a:t>
          </a:r>
          <a:r>
            <a:rPr lang="en-US" b="0" dirty="0" err="1"/>
            <a:t>toimitusjohtaja</a:t>
          </a:r>
          <a:r>
            <a:rPr lang="en-US" b="0" dirty="0"/>
            <a:t> Hannu Jokinen  </a:t>
          </a:r>
        </a:p>
      </dgm:t>
    </dgm:pt>
    <dgm:pt modelId="{8DECA1DA-A0F6-4EEC-BDAB-0807A652563D}" type="parTrans" cxnId="{46A572E6-2E24-4D3A-9A46-FE7545EBDA07}">
      <dgm:prSet/>
      <dgm:spPr/>
      <dgm:t>
        <a:bodyPr/>
        <a:lstStyle/>
        <a:p>
          <a:endParaRPr lang="en-US"/>
        </a:p>
      </dgm:t>
    </dgm:pt>
    <dgm:pt modelId="{0DFF7081-937F-42FD-AA44-D376A9D86917}" type="sibTrans" cxnId="{46A572E6-2E24-4D3A-9A46-FE7545EBDA07}">
      <dgm:prSet/>
      <dgm:spPr/>
      <dgm:t>
        <a:bodyPr/>
        <a:lstStyle/>
        <a:p>
          <a:endParaRPr lang="en-US"/>
        </a:p>
      </dgm:t>
    </dgm:pt>
    <dgm:pt modelId="{000B3142-D436-4FA5-B337-57F2869F4B46}">
      <dgm:prSet/>
      <dgm:spPr/>
      <dgm:t>
        <a:bodyPr/>
        <a:lstStyle/>
        <a:p>
          <a:pPr>
            <a:lnSpc>
              <a:spcPct val="100000"/>
            </a:lnSpc>
          </a:pPr>
          <a:r>
            <a:rPr lang="fi-FI" b="1" dirty="0"/>
            <a:t>13.50 Tauko </a:t>
          </a:r>
          <a:endParaRPr lang="en-US" dirty="0"/>
        </a:p>
      </dgm:t>
    </dgm:pt>
    <dgm:pt modelId="{5933AB27-98BE-4354-BDC9-7EEB4E4D4656}" type="parTrans" cxnId="{C4F700DE-63D0-47A5-A1FF-6E4DEF9E0C31}">
      <dgm:prSet/>
      <dgm:spPr/>
      <dgm:t>
        <a:bodyPr/>
        <a:lstStyle/>
        <a:p>
          <a:endParaRPr lang="en-US"/>
        </a:p>
      </dgm:t>
    </dgm:pt>
    <dgm:pt modelId="{07B170FB-E6B2-4F78-81FC-9AACC2704EA8}" type="sibTrans" cxnId="{C4F700DE-63D0-47A5-A1FF-6E4DEF9E0C31}">
      <dgm:prSet/>
      <dgm:spPr/>
      <dgm:t>
        <a:bodyPr/>
        <a:lstStyle/>
        <a:p>
          <a:endParaRPr lang="en-US"/>
        </a:p>
      </dgm:t>
    </dgm:pt>
    <dgm:pt modelId="{917F8009-7426-4E54-8CDE-E1E4FE2C3594}">
      <dgm:prSet/>
      <dgm:spPr/>
      <dgm:t>
        <a:bodyPr/>
        <a:lstStyle/>
        <a:p>
          <a:pPr>
            <a:lnSpc>
              <a:spcPct val="100000"/>
            </a:lnSpc>
          </a:pPr>
          <a:r>
            <a:rPr lang="fi-FI" b="1" dirty="0"/>
            <a:t>14.00 Tietoiskut (FCG) </a:t>
          </a:r>
          <a:endParaRPr lang="en-US" dirty="0"/>
        </a:p>
      </dgm:t>
    </dgm:pt>
    <dgm:pt modelId="{A4D77F10-382B-4998-9F5F-9E7A541C0682}" type="parTrans" cxnId="{54570ADF-823C-4400-A76B-B3D1EEAF9E76}">
      <dgm:prSet/>
      <dgm:spPr/>
      <dgm:t>
        <a:bodyPr/>
        <a:lstStyle/>
        <a:p>
          <a:endParaRPr lang="en-US"/>
        </a:p>
      </dgm:t>
    </dgm:pt>
    <dgm:pt modelId="{D59FBE0B-172C-427A-AE61-4C1C27AFE57A}" type="sibTrans" cxnId="{54570ADF-823C-4400-A76B-B3D1EEAF9E76}">
      <dgm:prSet/>
      <dgm:spPr/>
      <dgm:t>
        <a:bodyPr/>
        <a:lstStyle/>
        <a:p>
          <a:endParaRPr lang="en-US"/>
        </a:p>
      </dgm:t>
    </dgm:pt>
    <dgm:pt modelId="{7C2F68DB-BE1F-4980-8CB8-38ACDBF385FE}">
      <dgm:prSet custT="1"/>
      <dgm:spPr/>
      <dgm:t>
        <a:bodyPr/>
        <a:lstStyle/>
        <a:p>
          <a:pPr>
            <a:lnSpc>
              <a:spcPct val="100000"/>
            </a:lnSpc>
          </a:pPr>
          <a:r>
            <a:rPr lang="fi-FI" sz="1400" b="1" dirty="0"/>
            <a:t>Vastuullisuusviestintä ja viherpesu</a:t>
          </a:r>
          <a:r>
            <a:rPr lang="fi-FI" sz="1400" b="0" dirty="0"/>
            <a:t>, Sanna Särkiö</a:t>
          </a:r>
          <a:endParaRPr lang="en-US" sz="1400" b="0" dirty="0"/>
        </a:p>
      </dgm:t>
    </dgm:pt>
    <dgm:pt modelId="{386F7FA0-DE1A-450A-A3B9-0473E3E9DFFB}" type="parTrans" cxnId="{BF9005DC-F62E-4A71-A15B-AD0AE6B4184D}">
      <dgm:prSet/>
      <dgm:spPr/>
      <dgm:t>
        <a:bodyPr/>
        <a:lstStyle/>
        <a:p>
          <a:endParaRPr lang="fi-FI"/>
        </a:p>
      </dgm:t>
    </dgm:pt>
    <dgm:pt modelId="{006E5A34-6056-4F6E-909E-235B436893B1}" type="sibTrans" cxnId="{BF9005DC-F62E-4A71-A15B-AD0AE6B4184D}">
      <dgm:prSet/>
      <dgm:spPr/>
      <dgm:t>
        <a:bodyPr/>
        <a:lstStyle/>
        <a:p>
          <a:endParaRPr lang="fi-FI"/>
        </a:p>
      </dgm:t>
    </dgm:pt>
    <dgm:pt modelId="{A88BDE3C-A2A5-46E8-9138-94AA097BC451}">
      <dgm:prSet custT="1"/>
      <dgm:spPr/>
      <dgm:t>
        <a:bodyPr/>
        <a:lstStyle/>
        <a:p>
          <a:pPr>
            <a:lnSpc>
              <a:spcPct val="100000"/>
            </a:lnSpc>
          </a:pPr>
          <a:r>
            <a:rPr lang="fi-FI" sz="1400" b="1" dirty="0"/>
            <a:t>Rahoitusmahdollisuudet, </a:t>
          </a:r>
          <a:r>
            <a:rPr lang="fi-FI" sz="1400" b="0" dirty="0"/>
            <a:t>Jaana Myllyluoma </a:t>
          </a:r>
        </a:p>
        <a:p>
          <a:pPr>
            <a:lnSpc>
              <a:spcPct val="100000"/>
            </a:lnSpc>
          </a:pPr>
          <a:r>
            <a:rPr lang="fi-FI" sz="1400" b="1" dirty="0"/>
            <a:t>Yritysten yhteistyökuvioista, </a:t>
          </a:r>
          <a:r>
            <a:rPr lang="fi-FI" sz="1400" b="0" dirty="0"/>
            <a:t>Vera Järvenreuna </a:t>
          </a:r>
        </a:p>
      </dgm:t>
    </dgm:pt>
    <dgm:pt modelId="{45E6227F-4B71-4380-B714-43CCD5B5D357}" type="parTrans" cxnId="{55F28041-E269-4CEA-9D70-A7B7CDCCED1D}">
      <dgm:prSet/>
      <dgm:spPr/>
      <dgm:t>
        <a:bodyPr/>
        <a:lstStyle/>
        <a:p>
          <a:endParaRPr lang="fi-FI"/>
        </a:p>
      </dgm:t>
    </dgm:pt>
    <dgm:pt modelId="{8035FEA3-FF2F-48AA-A012-E42089C26701}" type="sibTrans" cxnId="{55F28041-E269-4CEA-9D70-A7B7CDCCED1D}">
      <dgm:prSet/>
      <dgm:spPr/>
      <dgm:t>
        <a:bodyPr/>
        <a:lstStyle/>
        <a:p>
          <a:endParaRPr lang="fi-FI"/>
        </a:p>
      </dgm:t>
    </dgm:pt>
    <dgm:pt modelId="{6F08EF84-EC3B-43AF-97AD-1226B75A66FA}">
      <dgm:prSet/>
      <dgm:spPr/>
      <dgm:t>
        <a:bodyPr/>
        <a:lstStyle/>
        <a:p>
          <a:pPr>
            <a:lnSpc>
              <a:spcPct val="100000"/>
            </a:lnSpc>
          </a:pPr>
          <a:r>
            <a:rPr lang="en-US" b="1" dirty="0"/>
            <a:t>15.30 </a:t>
          </a:r>
          <a:r>
            <a:rPr lang="en-US" b="1" dirty="0" err="1"/>
            <a:t>Yhteenveto</a:t>
          </a:r>
          <a:r>
            <a:rPr lang="en-US" b="1" dirty="0"/>
            <a:t> </a:t>
          </a:r>
          <a:r>
            <a:rPr lang="en-US" b="1" dirty="0" err="1"/>
            <a:t>työpajasarjasta</a:t>
          </a:r>
          <a:r>
            <a:rPr lang="en-US" b="1" dirty="0"/>
            <a:t>  </a:t>
          </a:r>
        </a:p>
      </dgm:t>
    </dgm:pt>
    <dgm:pt modelId="{A4006A9C-F070-4D15-8C33-388A1846742C}" type="parTrans" cxnId="{EBC4EA76-12D4-4E46-8656-74ADE61EFD1F}">
      <dgm:prSet/>
      <dgm:spPr/>
      <dgm:t>
        <a:bodyPr/>
        <a:lstStyle/>
        <a:p>
          <a:endParaRPr lang="fi-FI"/>
        </a:p>
      </dgm:t>
    </dgm:pt>
    <dgm:pt modelId="{9556C689-DAFB-4482-A0AE-4ED9D8819784}" type="sibTrans" cxnId="{EBC4EA76-12D4-4E46-8656-74ADE61EFD1F}">
      <dgm:prSet/>
      <dgm:spPr/>
      <dgm:t>
        <a:bodyPr/>
        <a:lstStyle/>
        <a:p>
          <a:endParaRPr lang="fi-FI"/>
        </a:p>
      </dgm:t>
    </dgm:pt>
    <dgm:pt modelId="{7D782AB6-3A03-4A7E-8BA2-F7B06821BA0D}">
      <dgm:prSet/>
      <dgm:spPr/>
      <dgm:t>
        <a:bodyPr/>
        <a:lstStyle/>
        <a:p>
          <a:pPr>
            <a:lnSpc>
              <a:spcPct val="100000"/>
            </a:lnSpc>
          </a:pPr>
          <a:r>
            <a:rPr lang="en-US" b="1" dirty="0"/>
            <a:t>16.00 </a:t>
          </a:r>
          <a:r>
            <a:rPr lang="en-US" b="1" dirty="0" err="1"/>
            <a:t>Tilaisuus</a:t>
          </a:r>
          <a:r>
            <a:rPr lang="en-US" b="1" dirty="0"/>
            <a:t> </a:t>
          </a:r>
          <a:r>
            <a:rPr lang="en-US" b="1" dirty="0" err="1"/>
            <a:t>päättyy</a:t>
          </a:r>
          <a:r>
            <a:rPr lang="en-US" b="1" dirty="0"/>
            <a:t> </a:t>
          </a:r>
        </a:p>
      </dgm:t>
    </dgm:pt>
    <dgm:pt modelId="{0E840368-07E7-48F5-86BC-3DC9E645B3DD}" type="parTrans" cxnId="{F6501CE6-6AE2-47E7-BA0D-C1D645191B1C}">
      <dgm:prSet/>
      <dgm:spPr/>
      <dgm:t>
        <a:bodyPr/>
        <a:lstStyle/>
        <a:p>
          <a:endParaRPr lang="fi-FI"/>
        </a:p>
      </dgm:t>
    </dgm:pt>
    <dgm:pt modelId="{5949E56A-B1D6-4DDB-96B8-0109D9D9CB63}" type="sibTrans" cxnId="{F6501CE6-6AE2-47E7-BA0D-C1D645191B1C}">
      <dgm:prSet/>
      <dgm:spPr/>
      <dgm:t>
        <a:bodyPr/>
        <a:lstStyle/>
        <a:p>
          <a:endParaRPr lang="fi-FI"/>
        </a:p>
      </dgm:t>
    </dgm:pt>
    <dgm:pt modelId="{0059BFFA-39BE-4480-B6B1-C3A380BCCD3D}">
      <dgm:prSet/>
      <dgm:spPr/>
      <dgm:t>
        <a:bodyPr/>
        <a:lstStyle/>
        <a:p>
          <a:pPr>
            <a:lnSpc>
              <a:spcPct val="100000"/>
            </a:lnSpc>
          </a:pPr>
          <a:r>
            <a:rPr lang="en-US" b="1" dirty="0"/>
            <a:t>15.00 SYVA-</a:t>
          </a:r>
          <a:r>
            <a:rPr lang="en-US" b="1" dirty="0" err="1"/>
            <a:t>työkalun</a:t>
          </a:r>
          <a:r>
            <a:rPr lang="en-US" b="1" dirty="0"/>
            <a:t> </a:t>
          </a:r>
          <a:r>
            <a:rPr lang="en-US" b="1" dirty="0" err="1"/>
            <a:t>testaus</a:t>
          </a:r>
          <a:r>
            <a:rPr lang="en-US" b="1" dirty="0"/>
            <a:t> </a:t>
          </a:r>
          <a:r>
            <a:rPr lang="en-US" b="1" dirty="0" err="1"/>
            <a:t>esimerkkien</a:t>
          </a:r>
          <a:r>
            <a:rPr lang="en-US" b="1" dirty="0"/>
            <a:t> </a:t>
          </a:r>
          <a:r>
            <a:rPr lang="en-US" b="1" dirty="0" err="1"/>
            <a:t>kautta</a:t>
          </a:r>
          <a:endParaRPr lang="en-US" b="1" dirty="0"/>
        </a:p>
      </dgm:t>
    </dgm:pt>
    <dgm:pt modelId="{4C80C69E-7426-46E6-8EA1-85E3685F6626}" type="parTrans" cxnId="{CC2C01A0-34D2-41D1-86C1-CCFBA0E49BC7}">
      <dgm:prSet/>
      <dgm:spPr/>
      <dgm:t>
        <a:bodyPr/>
        <a:lstStyle/>
        <a:p>
          <a:endParaRPr lang="fi-FI"/>
        </a:p>
      </dgm:t>
    </dgm:pt>
    <dgm:pt modelId="{F8C3D8B0-019A-4693-BDE3-292684996F4C}" type="sibTrans" cxnId="{CC2C01A0-34D2-41D1-86C1-CCFBA0E49BC7}">
      <dgm:prSet/>
      <dgm:spPr/>
      <dgm:t>
        <a:bodyPr/>
        <a:lstStyle/>
        <a:p>
          <a:endParaRPr lang="fi-FI"/>
        </a:p>
      </dgm:t>
    </dgm:pt>
    <dgm:pt modelId="{63E26819-A854-44A1-840A-F33C2E2836CA}" type="pres">
      <dgm:prSet presAssocID="{7936342E-C957-4062-939A-A866D06BEEDD}" presName="root" presStyleCnt="0">
        <dgm:presLayoutVars>
          <dgm:dir/>
          <dgm:resizeHandles val="exact"/>
        </dgm:presLayoutVars>
      </dgm:prSet>
      <dgm:spPr/>
    </dgm:pt>
    <dgm:pt modelId="{0E19EDF2-BAF2-4136-970D-C2B6982F7727}" type="pres">
      <dgm:prSet presAssocID="{EDF0E0BD-4B4E-4EE0-A2E6-F4DB110E1695}" presName="compNode" presStyleCnt="0"/>
      <dgm:spPr/>
    </dgm:pt>
    <dgm:pt modelId="{BDC0B264-19FF-49AF-B473-60C74BB835F5}" type="pres">
      <dgm:prSet presAssocID="{EDF0E0BD-4B4E-4EE0-A2E6-F4DB110E1695}" presName="bgRect" presStyleLbl="bgShp" presStyleIdx="0" presStyleCnt="7" custLinFactNeighborX="275" custLinFactNeighborY="6663"/>
      <dgm:spPr/>
    </dgm:pt>
    <dgm:pt modelId="{D3B16E54-953B-48C9-935F-C51D17EE7267}" type="pres">
      <dgm:prSet presAssocID="{EDF0E0BD-4B4E-4EE0-A2E6-F4DB110E1695}"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pt>
    <dgm:pt modelId="{0D61CA0A-D063-47B9-9A50-02ECC772F287}" type="pres">
      <dgm:prSet presAssocID="{EDF0E0BD-4B4E-4EE0-A2E6-F4DB110E1695}" presName="spaceRect" presStyleCnt="0"/>
      <dgm:spPr/>
    </dgm:pt>
    <dgm:pt modelId="{C4189CD7-D21A-4B24-A4EE-16366B63B46C}" type="pres">
      <dgm:prSet presAssocID="{EDF0E0BD-4B4E-4EE0-A2E6-F4DB110E1695}" presName="parTx" presStyleLbl="revTx" presStyleIdx="0" presStyleCnt="8">
        <dgm:presLayoutVars>
          <dgm:chMax val="0"/>
          <dgm:chPref val="0"/>
        </dgm:presLayoutVars>
      </dgm:prSet>
      <dgm:spPr/>
    </dgm:pt>
    <dgm:pt modelId="{DCB524E5-03BC-4A24-A79C-972F9C685823}" type="pres">
      <dgm:prSet presAssocID="{5B57038F-AB87-4783-B3D4-7B43FF046077}" presName="sibTrans" presStyleCnt="0"/>
      <dgm:spPr/>
    </dgm:pt>
    <dgm:pt modelId="{510A5E2E-D44E-48BE-8AEE-68EC44C3D68C}" type="pres">
      <dgm:prSet presAssocID="{A8094774-0CB2-47B2-B197-F748C9135152}" presName="compNode" presStyleCnt="0"/>
      <dgm:spPr/>
    </dgm:pt>
    <dgm:pt modelId="{D7FBF339-427E-48B7-8B70-E07B97DE94A6}" type="pres">
      <dgm:prSet presAssocID="{A8094774-0CB2-47B2-B197-F748C9135152}" presName="bgRect" presStyleLbl="bgShp" presStyleIdx="1" presStyleCnt="7"/>
      <dgm:spPr/>
    </dgm:pt>
    <dgm:pt modelId="{3CB94C57-D532-45A9-A39B-0B56A360C527}" type="pres">
      <dgm:prSet presAssocID="{A8094774-0CB2-47B2-B197-F748C9135152}"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B2E093FE-A58F-448D-A3B6-FC1B14551DD4}" type="pres">
      <dgm:prSet presAssocID="{A8094774-0CB2-47B2-B197-F748C9135152}" presName="spaceRect" presStyleCnt="0"/>
      <dgm:spPr/>
    </dgm:pt>
    <dgm:pt modelId="{C96F934C-925C-4276-B989-4B4FC79F2F23}" type="pres">
      <dgm:prSet presAssocID="{A8094774-0CB2-47B2-B197-F748C9135152}" presName="parTx" presStyleLbl="revTx" presStyleIdx="1" presStyleCnt="8">
        <dgm:presLayoutVars>
          <dgm:chMax val="0"/>
          <dgm:chPref val="0"/>
        </dgm:presLayoutVars>
      </dgm:prSet>
      <dgm:spPr/>
    </dgm:pt>
    <dgm:pt modelId="{47ED7F9D-F6C7-48C9-8581-51ABAAE0E56F}" type="pres">
      <dgm:prSet presAssocID="{0DFF7081-937F-42FD-AA44-D376A9D86917}" presName="sibTrans" presStyleCnt="0"/>
      <dgm:spPr/>
    </dgm:pt>
    <dgm:pt modelId="{0FDA361E-82B6-4CA1-BCBF-18797E58E0AD}" type="pres">
      <dgm:prSet presAssocID="{000B3142-D436-4FA5-B337-57F2869F4B46}" presName="compNode" presStyleCnt="0"/>
      <dgm:spPr/>
    </dgm:pt>
    <dgm:pt modelId="{F604F4DE-8B73-474F-9032-39173667CB3A}" type="pres">
      <dgm:prSet presAssocID="{000B3142-D436-4FA5-B337-57F2869F4B46}" presName="bgRect" presStyleLbl="bgShp" presStyleIdx="2" presStyleCnt="7"/>
      <dgm:spPr/>
    </dgm:pt>
    <dgm:pt modelId="{443DF384-715F-4B74-B12C-4D7424E4C71D}" type="pres">
      <dgm:prSet presAssocID="{000B3142-D436-4FA5-B337-57F2869F4B46}" presName="iconRect" presStyleLbl="node1" presStyleIdx="2" presStyleCnt="7"/>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pt>
    <dgm:pt modelId="{BE0BB2BF-6891-4B9C-9E18-76D02BD3B9FC}" type="pres">
      <dgm:prSet presAssocID="{000B3142-D436-4FA5-B337-57F2869F4B46}" presName="spaceRect" presStyleCnt="0"/>
      <dgm:spPr/>
    </dgm:pt>
    <dgm:pt modelId="{726E0B3E-36E8-4446-BFA0-0AEA2332BFCB}" type="pres">
      <dgm:prSet presAssocID="{000B3142-D436-4FA5-B337-57F2869F4B46}" presName="parTx" presStyleLbl="revTx" presStyleIdx="2" presStyleCnt="8">
        <dgm:presLayoutVars>
          <dgm:chMax val="0"/>
          <dgm:chPref val="0"/>
        </dgm:presLayoutVars>
      </dgm:prSet>
      <dgm:spPr/>
    </dgm:pt>
    <dgm:pt modelId="{ADAE86E0-4891-4194-9718-4817E71A9542}" type="pres">
      <dgm:prSet presAssocID="{07B170FB-E6B2-4F78-81FC-9AACC2704EA8}" presName="sibTrans" presStyleCnt="0"/>
      <dgm:spPr/>
    </dgm:pt>
    <dgm:pt modelId="{AFAD60DE-97E7-47A4-B0F1-0A5ABCBC3065}" type="pres">
      <dgm:prSet presAssocID="{917F8009-7426-4E54-8CDE-E1E4FE2C3594}" presName="compNode" presStyleCnt="0"/>
      <dgm:spPr/>
    </dgm:pt>
    <dgm:pt modelId="{4F653F99-EBFB-4B2E-A7F3-E68FDEEAF101}" type="pres">
      <dgm:prSet presAssocID="{917F8009-7426-4E54-8CDE-E1E4FE2C3594}" presName="bgRect" presStyleLbl="bgShp" presStyleIdx="3" presStyleCnt="7" custScaleY="163199" custLinFactNeighborX="-582" custLinFactNeighborY="3562"/>
      <dgm:spPr/>
    </dgm:pt>
    <dgm:pt modelId="{69CB4FCC-B4BD-4610-9C3D-0F502CC936DB}" type="pres">
      <dgm:prSet presAssocID="{917F8009-7426-4E54-8CDE-E1E4FE2C3594}" presName="iconRect" presStyleLbl="node1" presStyleIdx="3" presStyleCnt="7"/>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A355DABA-0D37-472B-B932-6E0C2722BAC1}" type="pres">
      <dgm:prSet presAssocID="{917F8009-7426-4E54-8CDE-E1E4FE2C3594}" presName="spaceRect" presStyleCnt="0"/>
      <dgm:spPr/>
    </dgm:pt>
    <dgm:pt modelId="{6B9AB022-C00B-40A9-9ACB-160B0919106F}" type="pres">
      <dgm:prSet presAssocID="{917F8009-7426-4E54-8CDE-E1E4FE2C3594}" presName="parTx" presStyleLbl="revTx" presStyleIdx="3" presStyleCnt="8">
        <dgm:presLayoutVars>
          <dgm:chMax val="0"/>
          <dgm:chPref val="0"/>
        </dgm:presLayoutVars>
      </dgm:prSet>
      <dgm:spPr/>
    </dgm:pt>
    <dgm:pt modelId="{89B6DFB1-6C2D-4FD4-ABBB-BBF0C7634BBC}" type="pres">
      <dgm:prSet presAssocID="{917F8009-7426-4E54-8CDE-E1E4FE2C3594}" presName="desTx" presStyleLbl="revTx" presStyleIdx="4" presStyleCnt="8">
        <dgm:presLayoutVars/>
      </dgm:prSet>
      <dgm:spPr/>
    </dgm:pt>
    <dgm:pt modelId="{67559617-9492-4BA4-B749-EB9FD329888D}" type="pres">
      <dgm:prSet presAssocID="{D59FBE0B-172C-427A-AE61-4C1C27AFE57A}" presName="sibTrans" presStyleCnt="0"/>
      <dgm:spPr/>
    </dgm:pt>
    <dgm:pt modelId="{6F0C40B6-5A63-497B-AEE3-9E9F21805816}" type="pres">
      <dgm:prSet presAssocID="{0059BFFA-39BE-4480-B6B1-C3A380BCCD3D}" presName="compNode" presStyleCnt="0"/>
      <dgm:spPr/>
    </dgm:pt>
    <dgm:pt modelId="{671B49C6-8157-4CB6-8599-E4C5428826A2}" type="pres">
      <dgm:prSet presAssocID="{0059BFFA-39BE-4480-B6B1-C3A380BCCD3D}" presName="bgRect" presStyleLbl="bgShp" presStyleIdx="4" presStyleCnt="7"/>
      <dgm:spPr/>
    </dgm:pt>
    <dgm:pt modelId="{51F0CF58-36E6-46F1-85D4-1B23FE63A7DB}" type="pres">
      <dgm:prSet presAssocID="{0059BFFA-39BE-4480-B6B1-C3A380BCCD3D}" presName="iconRect" presStyleLbl="node1" presStyleIdx="4" presStyleCnt="7"/>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7CAFA8B0-E841-4E5C-82D5-C1E85FC27D9C}" type="pres">
      <dgm:prSet presAssocID="{0059BFFA-39BE-4480-B6B1-C3A380BCCD3D}" presName="spaceRect" presStyleCnt="0"/>
      <dgm:spPr/>
    </dgm:pt>
    <dgm:pt modelId="{55A9A8A9-5D43-4261-A512-A715F532A00F}" type="pres">
      <dgm:prSet presAssocID="{0059BFFA-39BE-4480-B6B1-C3A380BCCD3D}" presName="parTx" presStyleLbl="revTx" presStyleIdx="5" presStyleCnt="8">
        <dgm:presLayoutVars>
          <dgm:chMax val="0"/>
          <dgm:chPref val="0"/>
        </dgm:presLayoutVars>
      </dgm:prSet>
      <dgm:spPr/>
    </dgm:pt>
    <dgm:pt modelId="{0CA1692F-A5F3-48C7-BE4C-673DBC047C16}" type="pres">
      <dgm:prSet presAssocID="{F8C3D8B0-019A-4693-BDE3-292684996F4C}" presName="sibTrans" presStyleCnt="0"/>
      <dgm:spPr/>
    </dgm:pt>
    <dgm:pt modelId="{67233641-871B-4688-A0D3-EB36FE1E3EB7}" type="pres">
      <dgm:prSet presAssocID="{6F08EF84-EC3B-43AF-97AD-1226B75A66FA}" presName="compNode" presStyleCnt="0"/>
      <dgm:spPr/>
    </dgm:pt>
    <dgm:pt modelId="{A165B038-7F7E-47B8-8872-35DEC6C29278}" type="pres">
      <dgm:prSet presAssocID="{6F08EF84-EC3B-43AF-97AD-1226B75A66FA}" presName="bgRect" presStyleLbl="bgShp" presStyleIdx="5" presStyleCnt="7"/>
      <dgm:spPr/>
    </dgm:pt>
    <dgm:pt modelId="{45678B37-55E3-4EFE-B4EA-DCC238085D42}" type="pres">
      <dgm:prSet presAssocID="{6F08EF84-EC3B-43AF-97AD-1226B75A66FA}" presName="iconRect" presStyleLbl="node1" presStyleIdx="5" presStyleCnt="7"/>
      <dgm:spPr>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pt>
    <dgm:pt modelId="{576A3762-1DED-4C51-84AA-A4A77980DCD1}" type="pres">
      <dgm:prSet presAssocID="{6F08EF84-EC3B-43AF-97AD-1226B75A66FA}" presName="spaceRect" presStyleCnt="0"/>
      <dgm:spPr/>
    </dgm:pt>
    <dgm:pt modelId="{A2BA9F09-1D15-4E35-9934-7E0D373A8205}" type="pres">
      <dgm:prSet presAssocID="{6F08EF84-EC3B-43AF-97AD-1226B75A66FA}" presName="parTx" presStyleLbl="revTx" presStyleIdx="6" presStyleCnt="8">
        <dgm:presLayoutVars>
          <dgm:chMax val="0"/>
          <dgm:chPref val="0"/>
        </dgm:presLayoutVars>
      </dgm:prSet>
      <dgm:spPr/>
    </dgm:pt>
    <dgm:pt modelId="{86A29906-410D-4CCB-9E8B-2A5D60E471F9}" type="pres">
      <dgm:prSet presAssocID="{9556C689-DAFB-4482-A0AE-4ED9D8819784}" presName="sibTrans" presStyleCnt="0"/>
      <dgm:spPr/>
    </dgm:pt>
    <dgm:pt modelId="{A7C59DDA-7E47-47B9-B928-43AA301A20C8}" type="pres">
      <dgm:prSet presAssocID="{7D782AB6-3A03-4A7E-8BA2-F7B06821BA0D}" presName="compNode" presStyleCnt="0"/>
      <dgm:spPr/>
    </dgm:pt>
    <dgm:pt modelId="{D22A5C0A-4EF0-4986-A806-6B5A52F0E29B}" type="pres">
      <dgm:prSet presAssocID="{7D782AB6-3A03-4A7E-8BA2-F7B06821BA0D}" presName="bgRect" presStyleLbl="bgShp" presStyleIdx="6" presStyleCnt="7"/>
      <dgm:spPr/>
    </dgm:pt>
    <dgm:pt modelId="{6D34A064-5B92-4AB2-A5DF-362A0456E863}" type="pres">
      <dgm:prSet presAssocID="{7D782AB6-3A03-4A7E-8BA2-F7B06821BA0D}" presName="iconRect" presStyleLbl="node1" presStyleIdx="6" presStyleCnt="7"/>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041C9093-1293-4A97-88FC-C77008966610}" type="pres">
      <dgm:prSet presAssocID="{7D782AB6-3A03-4A7E-8BA2-F7B06821BA0D}" presName="spaceRect" presStyleCnt="0"/>
      <dgm:spPr/>
    </dgm:pt>
    <dgm:pt modelId="{B48D0C12-C501-4480-B3DA-65A07FBCD9C5}" type="pres">
      <dgm:prSet presAssocID="{7D782AB6-3A03-4A7E-8BA2-F7B06821BA0D}" presName="parTx" presStyleLbl="revTx" presStyleIdx="7" presStyleCnt="8">
        <dgm:presLayoutVars>
          <dgm:chMax val="0"/>
          <dgm:chPref val="0"/>
        </dgm:presLayoutVars>
      </dgm:prSet>
      <dgm:spPr/>
    </dgm:pt>
  </dgm:ptLst>
  <dgm:cxnLst>
    <dgm:cxn modelId="{76B5BD00-EBC4-4851-BC05-0D040B2ACADE}" type="presOf" srcId="{7C2F68DB-BE1F-4980-8CB8-38ACDBF385FE}" destId="{89B6DFB1-6C2D-4FD4-ABBB-BBF0C7634BBC}" srcOrd="0" destOrd="0" presId="urn:microsoft.com/office/officeart/2018/2/layout/IconVerticalSolidList"/>
    <dgm:cxn modelId="{9C9FB205-25A1-4A72-9635-0F6FF72C3AD1}" srcId="{7936342E-C957-4062-939A-A866D06BEEDD}" destId="{EDF0E0BD-4B4E-4EE0-A2E6-F4DB110E1695}" srcOrd="0" destOrd="0" parTransId="{3459B4FB-9961-437D-A801-D0B4A5B3B06D}" sibTransId="{5B57038F-AB87-4783-B3D4-7B43FF046077}"/>
    <dgm:cxn modelId="{C379A009-2DCD-4A5B-B6F0-19B20920C0B0}" type="presOf" srcId="{A8094774-0CB2-47B2-B197-F748C9135152}" destId="{C96F934C-925C-4276-B989-4B4FC79F2F23}" srcOrd="0" destOrd="0" presId="urn:microsoft.com/office/officeart/2018/2/layout/IconVerticalSolidList"/>
    <dgm:cxn modelId="{55F28041-E269-4CEA-9D70-A7B7CDCCED1D}" srcId="{917F8009-7426-4E54-8CDE-E1E4FE2C3594}" destId="{A88BDE3C-A2A5-46E8-9138-94AA097BC451}" srcOrd="1" destOrd="0" parTransId="{45E6227F-4B71-4380-B714-43CCD5B5D357}" sibTransId="{8035FEA3-FF2F-48AA-A012-E42089C26701}"/>
    <dgm:cxn modelId="{77CA7643-FDFF-4B48-AEA3-982EEFBB1B95}" type="presOf" srcId="{A88BDE3C-A2A5-46E8-9138-94AA097BC451}" destId="{89B6DFB1-6C2D-4FD4-ABBB-BBF0C7634BBC}" srcOrd="0" destOrd="1" presId="urn:microsoft.com/office/officeart/2018/2/layout/IconVerticalSolidList"/>
    <dgm:cxn modelId="{74B62144-FA9E-452A-A448-ECE363A3EAA1}" type="presOf" srcId="{000B3142-D436-4FA5-B337-57F2869F4B46}" destId="{726E0B3E-36E8-4446-BFA0-0AEA2332BFCB}" srcOrd="0" destOrd="0" presId="urn:microsoft.com/office/officeart/2018/2/layout/IconVerticalSolidList"/>
    <dgm:cxn modelId="{EBC4EA76-12D4-4E46-8656-74ADE61EFD1F}" srcId="{7936342E-C957-4062-939A-A866D06BEEDD}" destId="{6F08EF84-EC3B-43AF-97AD-1226B75A66FA}" srcOrd="5" destOrd="0" parTransId="{A4006A9C-F070-4D15-8C33-388A1846742C}" sibTransId="{9556C689-DAFB-4482-A0AE-4ED9D8819784}"/>
    <dgm:cxn modelId="{F276148B-B171-498C-A342-2FF6C247226B}" type="presOf" srcId="{917F8009-7426-4E54-8CDE-E1E4FE2C3594}" destId="{6B9AB022-C00B-40A9-9ACB-160B0919106F}" srcOrd="0" destOrd="0" presId="urn:microsoft.com/office/officeart/2018/2/layout/IconVerticalSolidList"/>
    <dgm:cxn modelId="{CC2C01A0-34D2-41D1-86C1-CCFBA0E49BC7}" srcId="{7936342E-C957-4062-939A-A866D06BEEDD}" destId="{0059BFFA-39BE-4480-B6B1-C3A380BCCD3D}" srcOrd="4" destOrd="0" parTransId="{4C80C69E-7426-46E6-8EA1-85E3685F6626}" sibTransId="{F8C3D8B0-019A-4693-BDE3-292684996F4C}"/>
    <dgm:cxn modelId="{421623A2-5B32-4AE4-B6EE-1989722280C3}" type="presOf" srcId="{7936342E-C957-4062-939A-A866D06BEEDD}" destId="{63E26819-A854-44A1-840A-F33C2E2836CA}" srcOrd="0" destOrd="0" presId="urn:microsoft.com/office/officeart/2018/2/layout/IconVerticalSolidList"/>
    <dgm:cxn modelId="{106632B3-8988-4A3A-8682-5AFB6B2F36F3}" type="presOf" srcId="{EDF0E0BD-4B4E-4EE0-A2E6-F4DB110E1695}" destId="{C4189CD7-D21A-4B24-A4EE-16366B63B46C}" srcOrd="0" destOrd="0" presId="urn:microsoft.com/office/officeart/2018/2/layout/IconVerticalSolidList"/>
    <dgm:cxn modelId="{BF9005DC-F62E-4A71-A15B-AD0AE6B4184D}" srcId="{917F8009-7426-4E54-8CDE-E1E4FE2C3594}" destId="{7C2F68DB-BE1F-4980-8CB8-38ACDBF385FE}" srcOrd="0" destOrd="0" parTransId="{386F7FA0-DE1A-450A-A3B9-0473E3E9DFFB}" sibTransId="{006E5A34-6056-4F6E-909E-235B436893B1}"/>
    <dgm:cxn modelId="{C4F700DE-63D0-47A5-A1FF-6E4DEF9E0C31}" srcId="{7936342E-C957-4062-939A-A866D06BEEDD}" destId="{000B3142-D436-4FA5-B337-57F2869F4B46}" srcOrd="2" destOrd="0" parTransId="{5933AB27-98BE-4354-BDC9-7EEB4E4D4656}" sibTransId="{07B170FB-E6B2-4F78-81FC-9AACC2704EA8}"/>
    <dgm:cxn modelId="{54570ADF-823C-4400-A76B-B3D1EEAF9E76}" srcId="{7936342E-C957-4062-939A-A866D06BEEDD}" destId="{917F8009-7426-4E54-8CDE-E1E4FE2C3594}" srcOrd="3" destOrd="0" parTransId="{A4D77F10-382B-4998-9F5F-9E7A541C0682}" sibTransId="{D59FBE0B-172C-427A-AE61-4C1C27AFE57A}"/>
    <dgm:cxn modelId="{F3828DE4-B991-4839-817B-1B19E016DB6C}" type="presOf" srcId="{0059BFFA-39BE-4480-B6B1-C3A380BCCD3D}" destId="{55A9A8A9-5D43-4261-A512-A715F532A00F}" srcOrd="0" destOrd="0" presId="urn:microsoft.com/office/officeart/2018/2/layout/IconVerticalSolidList"/>
    <dgm:cxn modelId="{F6501CE6-6AE2-47E7-BA0D-C1D645191B1C}" srcId="{7936342E-C957-4062-939A-A866D06BEEDD}" destId="{7D782AB6-3A03-4A7E-8BA2-F7B06821BA0D}" srcOrd="6" destOrd="0" parTransId="{0E840368-07E7-48F5-86BC-3DC9E645B3DD}" sibTransId="{5949E56A-B1D6-4DDB-96B8-0109D9D9CB63}"/>
    <dgm:cxn modelId="{46A572E6-2E24-4D3A-9A46-FE7545EBDA07}" srcId="{7936342E-C957-4062-939A-A866D06BEEDD}" destId="{A8094774-0CB2-47B2-B197-F748C9135152}" srcOrd="1" destOrd="0" parTransId="{8DECA1DA-A0F6-4EEC-BDAB-0807A652563D}" sibTransId="{0DFF7081-937F-42FD-AA44-D376A9D86917}"/>
    <dgm:cxn modelId="{BB69DCF0-AC36-4C3A-8AFF-B1B6491FBCA1}" type="presOf" srcId="{6F08EF84-EC3B-43AF-97AD-1226B75A66FA}" destId="{A2BA9F09-1D15-4E35-9934-7E0D373A8205}" srcOrd="0" destOrd="0" presId="urn:microsoft.com/office/officeart/2018/2/layout/IconVerticalSolidList"/>
    <dgm:cxn modelId="{397FC0F7-BA23-4FF4-96C8-57470B0B3E7C}" type="presOf" srcId="{7D782AB6-3A03-4A7E-8BA2-F7B06821BA0D}" destId="{B48D0C12-C501-4480-B3DA-65A07FBCD9C5}" srcOrd="0" destOrd="0" presId="urn:microsoft.com/office/officeart/2018/2/layout/IconVerticalSolidList"/>
    <dgm:cxn modelId="{FFD4477F-9C8B-41EC-A427-1A7604C573D3}" type="presParOf" srcId="{63E26819-A854-44A1-840A-F33C2E2836CA}" destId="{0E19EDF2-BAF2-4136-970D-C2B6982F7727}" srcOrd="0" destOrd="0" presId="urn:microsoft.com/office/officeart/2018/2/layout/IconVerticalSolidList"/>
    <dgm:cxn modelId="{78142008-3F81-4B74-A036-1D849420B4E0}" type="presParOf" srcId="{0E19EDF2-BAF2-4136-970D-C2B6982F7727}" destId="{BDC0B264-19FF-49AF-B473-60C74BB835F5}" srcOrd="0" destOrd="0" presId="urn:microsoft.com/office/officeart/2018/2/layout/IconVerticalSolidList"/>
    <dgm:cxn modelId="{AF675362-FACF-4F52-8D68-E6E064002C86}" type="presParOf" srcId="{0E19EDF2-BAF2-4136-970D-C2B6982F7727}" destId="{D3B16E54-953B-48C9-935F-C51D17EE7267}" srcOrd="1" destOrd="0" presId="urn:microsoft.com/office/officeart/2018/2/layout/IconVerticalSolidList"/>
    <dgm:cxn modelId="{80D45E79-3E27-4AEE-8C34-E3CC5FD915A6}" type="presParOf" srcId="{0E19EDF2-BAF2-4136-970D-C2B6982F7727}" destId="{0D61CA0A-D063-47B9-9A50-02ECC772F287}" srcOrd="2" destOrd="0" presId="urn:microsoft.com/office/officeart/2018/2/layout/IconVerticalSolidList"/>
    <dgm:cxn modelId="{C0FEE83B-7B16-41F5-A541-5AB03DAB21FD}" type="presParOf" srcId="{0E19EDF2-BAF2-4136-970D-C2B6982F7727}" destId="{C4189CD7-D21A-4B24-A4EE-16366B63B46C}" srcOrd="3" destOrd="0" presId="urn:microsoft.com/office/officeart/2018/2/layout/IconVerticalSolidList"/>
    <dgm:cxn modelId="{522967AA-2BA8-427C-8F66-C2811108393D}" type="presParOf" srcId="{63E26819-A854-44A1-840A-F33C2E2836CA}" destId="{DCB524E5-03BC-4A24-A79C-972F9C685823}" srcOrd="1" destOrd="0" presId="urn:microsoft.com/office/officeart/2018/2/layout/IconVerticalSolidList"/>
    <dgm:cxn modelId="{4B9260E3-E337-499B-B1AA-F34670406E3A}" type="presParOf" srcId="{63E26819-A854-44A1-840A-F33C2E2836CA}" destId="{510A5E2E-D44E-48BE-8AEE-68EC44C3D68C}" srcOrd="2" destOrd="0" presId="urn:microsoft.com/office/officeart/2018/2/layout/IconVerticalSolidList"/>
    <dgm:cxn modelId="{111D3B1E-D596-4FE9-B094-1CF337CE300B}" type="presParOf" srcId="{510A5E2E-D44E-48BE-8AEE-68EC44C3D68C}" destId="{D7FBF339-427E-48B7-8B70-E07B97DE94A6}" srcOrd="0" destOrd="0" presId="urn:microsoft.com/office/officeart/2018/2/layout/IconVerticalSolidList"/>
    <dgm:cxn modelId="{D19DB8BB-3AA0-453B-8A95-B4E9EA17730C}" type="presParOf" srcId="{510A5E2E-D44E-48BE-8AEE-68EC44C3D68C}" destId="{3CB94C57-D532-45A9-A39B-0B56A360C527}" srcOrd="1" destOrd="0" presId="urn:microsoft.com/office/officeart/2018/2/layout/IconVerticalSolidList"/>
    <dgm:cxn modelId="{DBB0CE48-EE83-4302-B2FF-124B18D4068E}" type="presParOf" srcId="{510A5E2E-D44E-48BE-8AEE-68EC44C3D68C}" destId="{B2E093FE-A58F-448D-A3B6-FC1B14551DD4}" srcOrd="2" destOrd="0" presId="urn:microsoft.com/office/officeart/2018/2/layout/IconVerticalSolidList"/>
    <dgm:cxn modelId="{F58D84DE-3E08-49DF-92F4-09791A7E83CB}" type="presParOf" srcId="{510A5E2E-D44E-48BE-8AEE-68EC44C3D68C}" destId="{C96F934C-925C-4276-B989-4B4FC79F2F23}" srcOrd="3" destOrd="0" presId="urn:microsoft.com/office/officeart/2018/2/layout/IconVerticalSolidList"/>
    <dgm:cxn modelId="{0AAF072A-83B9-494F-9E06-9E96D54203C1}" type="presParOf" srcId="{63E26819-A854-44A1-840A-F33C2E2836CA}" destId="{47ED7F9D-F6C7-48C9-8581-51ABAAE0E56F}" srcOrd="3" destOrd="0" presId="urn:microsoft.com/office/officeart/2018/2/layout/IconVerticalSolidList"/>
    <dgm:cxn modelId="{04865074-8A5D-491C-845B-F496C669B978}" type="presParOf" srcId="{63E26819-A854-44A1-840A-F33C2E2836CA}" destId="{0FDA361E-82B6-4CA1-BCBF-18797E58E0AD}" srcOrd="4" destOrd="0" presId="urn:microsoft.com/office/officeart/2018/2/layout/IconVerticalSolidList"/>
    <dgm:cxn modelId="{3F23D382-D0D5-452E-B0DE-AF5DD023F570}" type="presParOf" srcId="{0FDA361E-82B6-4CA1-BCBF-18797E58E0AD}" destId="{F604F4DE-8B73-474F-9032-39173667CB3A}" srcOrd="0" destOrd="0" presId="urn:microsoft.com/office/officeart/2018/2/layout/IconVerticalSolidList"/>
    <dgm:cxn modelId="{3E95E879-3AF9-4333-B7E0-3015422CB3CE}" type="presParOf" srcId="{0FDA361E-82B6-4CA1-BCBF-18797E58E0AD}" destId="{443DF384-715F-4B74-B12C-4D7424E4C71D}" srcOrd="1" destOrd="0" presId="urn:microsoft.com/office/officeart/2018/2/layout/IconVerticalSolidList"/>
    <dgm:cxn modelId="{DA959F3C-52B1-45E9-BC95-451891141279}" type="presParOf" srcId="{0FDA361E-82B6-4CA1-BCBF-18797E58E0AD}" destId="{BE0BB2BF-6891-4B9C-9E18-76D02BD3B9FC}" srcOrd="2" destOrd="0" presId="urn:microsoft.com/office/officeart/2018/2/layout/IconVerticalSolidList"/>
    <dgm:cxn modelId="{5603F441-5022-40D4-BE2B-C980A15E54EB}" type="presParOf" srcId="{0FDA361E-82B6-4CA1-BCBF-18797E58E0AD}" destId="{726E0B3E-36E8-4446-BFA0-0AEA2332BFCB}" srcOrd="3" destOrd="0" presId="urn:microsoft.com/office/officeart/2018/2/layout/IconVerticalSolidList"/>
    <dgm:cxn modelId="{968C2130-276F-4887-A44F-66A04423A295}" type="presParOf" srcId="{63E26819-A854-44A1-840A-F33C2E2836CA}" destId="{ADAE86E0-4891-4194-9718-4817E71A9542}" srcOrd="5" destOrd="0" presId="urn:microsoft.com/office/officeart/2018/2/layout/IconVerticalSolidList"/>
    <dgm:cxn modelId="{F401EDD0-2A9E-4020-85BE-248AE51E321C}" type="presParOf" srcId="{63E26819-A854-44A1-840A-F33C2E2836CA}" destId="{AFAD60DE-97E7-47A4-B0F1-0A5ABCBC3065}" srcOrd="6" destOrd="0" presId="urn:microsoft.com/office/officeart/2018/2/layout/IconVerticalSolidList"/>
    <dgm:cxn modelId="{81CF0A61-F57B-4819-A34A-BC4675B39D68}" type="presParOf" srcId="{AFAD60DE-97E7-47A4-B0F1-0A5ABCBC3065}" destId="{4F653F99-EBFB-4B2E-A7F3-E68FDEEAF101}" srcOrd="0" destOrd="0" presId="urn:microsoft.com/office/officeart/2018/2/layout/IconVerticalSolidList"/>
    <dgm:cxn modelId="{23295EA5-65C1-4754-892C-447CA63BFCC2}" type="presParOf" srcId="{AFAD60DE-97E7-47A4-B0F1-0A5ABCBC3065}" destId="{69CB4FCC-B4BD-4610-9C3D-0F502CC936DB}" srcOrd="1" destOrd="0" presId="urn:microsoft.com/office/officeart/2018/2/layout/IconVerticalSolidList"/>
    <dgm:cxn modelId="{FEAD96AC-02CD-4548-86ED-1EF959AFC254}" type="presParOf" srcId="{AFAD60DE-97E7-47A4-B0F1-0A5ABCBC3065}" destId="{A355DABA-0D37-472B-B932-6E0C2722BAC1}" srcOrd="2" destOrd="0" presId="urn:microsoft.com/office/officeart/2018/2/layout/IconVerticalSolidList"/>
    <dgm:cxn modelId="{6F3FF636-16E8-444A-BCFB-F1F756895BDD}" type="presParOf" srcId="{AFAD60DE-97E7-47A4-B0F1-0A5ABCBC3065}" destId="{6B9AB022-C00B-40A9-9ACB-160B0919106F}" srcOrd="3" destOrd="0" presId="urn:microsoft.com/office/officeart/2018/2/layout/IconVerticalSolidList"/>
    <dgm:cxn modelId="{01277070-44FA-423A-B715-991AA86FA404}" type="presParOf" srcId="{AFAD60DE-97E7-47A4-B0F1-0A5ABCBC3065}" destId="{89B6DFB1-6C2D-4FD4-ABBB-BBF0C7634BBC}" srcOrd="4" destOrd="0" presId="urn:microsoft.com/office/officeart/2018/2/layout/IconVerticalSolidList"/>
    <dgm:cxn modelId="{A4E6CB63-21D1-4EC3-9CFC-020B8258610C}" type="presParOf" srcId="{63E26819-A854-44A1-840A-F33C2E2836CA}" destId="{67559617-9492-4BA4-B749-EB9FD329888D}" srcOrd="7" destOrd="0" presId="urn:microsoft.com/office/officeart/2018/2/layout/IconVerticalSolidList"/>
    <dgm:cxn modelId="{2D39B86E-A8D2-42AE-84A5-AC5EE10E5AAF}" type="presParOf" srcId="{63E26819-A854-44A1-840A-F33C2E2836CA}" destId="{6F0C40B6-5A63-497B-AEE3-9E9F21805816}" srcOrd="8" destOrd="0" presId="urn:microsoft.com/office/officeart/2018/2/layout/IconVerticalSolidList"/>
    <dgm:cxn modelId="{DA2DFFD7-5D31-4881-A2F4-4BC9B89560F4}" type="presParOf" srcId="{6F0C40B6-5A63-497B-AEE3-9E9F21805816}" destId="{671B49C6-8157-4CB6-8599-E4C5428826A2}" srcOrd="0" destOrd="0" presId="urn:microsoft.com/office/officeart/2018/2/layout/IconVerticalSolidList"/>
    <dgm:cxn modelId="{81B7A119-7286-4C90-B9E6-4AA4934BDE93}" type="presParOf" srcId="{6F0C40B6-5A63-497B-AEE3-9E9F21805816}" destId="{51F0CF58-36E6-46F1-85D4-1B23FE63A7DB}" srcOrd="1" destOrd="0" presId="urn:microsoft.com/office/officeart/2018/2/layout/IconVerticalSolidList"/>
    <dgm:cxn modelId="{A9D29EF6-F412-4BAD-8739-69F279A74E61}" type="presParOf" srcId="{6F0C40B6-5A63-497B-AEE3-9E9F21805816}" destId="{7CAFA8B0-E841-4E5C-82D5-C1E85FC27D9C}" srcOrd="2" destOrd="0" presId="urn:microsoft.com/office/officeart/2018/2/layout/IconVerticalSolidList"/>
    <dgm:cxn modelId="{EC0D93AC-F5F9-4F01-BC31-7A466AE0696B}" type="presParOf" srcId="{6F0C40B6-5A63-497B-AEE3-9E9F21805816}" destId="{55A9A8A9-5D43-4261-A512-A715F532A00F}" srcOrd="3" destOrd="0" presId="urn:microsoft.com/office/officeart/2018/2/layout/IconVerticalSolidList"/>
    <dgm:cxn modelId="{7A6BB125-E990-49D7-9E80-48B8EB4116AF}" type="presParOf" srcId="{63E26819-A854-44A1-840A-F33C2E2836CA}" destId="{0CA1692F-A5F3-48C7-BE4C-673DBC047C16}" srcOrd="9" destOrd="0" presId="urn:microsoft.com/office/officeart/2018/2/layout/IconVerticalSolidList"/>
    <dgm:cxn modelId="{A6F4D9C4-C9F7-410D-AC63-6A7F5FCC92A7}" type="presParOf" srcId="{63E26819-A854-44A1-840A-F33C2E2836CA}" destId="{67233641-871B-4688-A0D3-EB36FE1E3EB7}" srcOrd="10" destOrd="0" presId="urn:microsoft.com/office/officeart/2018/2/layout/IconVerticalSolidList"/>
    <dgm:cxn modelId="{077310D3-D41D-43B1-BDA0-86C854649C18}" type="presParOf" srcId="{67233641-871B-4688-A0D3-EB36FE1E3EB7}" destId="{A165B038-7F7E-47B8-8872-35DEC6C29278}" srcOrd="0" destOrd="0" presId="urn:microsoft.com/office/officeart/2018/2/layout/IconVerticalSolidList"/>
    <dgm:cxn modelId="{330EB835-931D-4A24-8488-E58DB839EBDE}" type="presParOf" srcId="{67233641-871B-4688-A0D3-EB36FE1E3EB7}" destId="{45678B37-55E3-4EFE-B4EA-DCC238085D42}" srcOrd="1" destOrd="0" presId="urn:microsoft.com/office/officeart/2018/2/layout/IconVerticalSolidList"/>
    <dgm:cxn modelId="{E8532206-BF79-4137-B9C1-EDDC6B429091}" type="presParOf" srcId="{67233641-871B-4688-A0D3-EB36FE1E3EB7}" destId="{576A3762-1DED-4C51-84AA-A4A77980DCD1}" srcOrd="2" destOrd="0" presId="urn:microsoft.com/office/officeart/2018/2/layout/IconVerticalSolidList"/>
    <dgm:cxn modelId="{1F84BE1B-7644-43D9-ADA7-BD87984225E0}" type="presParOf" srcId="{67233641-871B-4688-A0D3-EB36FE1E3EB7}" destId="{A2BA9F09-1D15-4E35-9934-7E0D373A8205}" srcOrd="3" destOrd="0" presId="urn:microsoft.com/office/officeart/2018/2/layout/IconVerticalSolidList"/>
    <dgm:cxn modelId="{A3F495DC-3639-4298-A175-5F1AEC06115F}" type="presParOf" srcId="{63E26819-A854-44A1-840A-F33C2E2836CA}" destId="{86A29906-410D-4CCB-9E8B-2A5D60E471F9}" srcOrd="11" destOrd="0" presId="urn:microsoft.com/office/officeart/2018/2/layout/IconVerticalSolidList"/>
    <dgm:cxn modelId="{4BA7CCBE-F1A1-4808-B2F9-0B5C43F49CB3}" type="presParOf" srcId="{63E26819-A854-44A1-840A-F33C2E2836CA}" destId="{A7C59DDA-7E47-47B9-B928-43AA301A20C8}" srcOrd="12" destOrd="0" presId="urn:microsoft.com/office/officeart/2018/2/layout/IconVerticalSolidList"/>
    <dgm:cxn modelId="{EDD00C70-0D6F-49BF-8A37-91FB02ABCC53}" type="presParOf" srcId="{A7C59DDA-7E47-47B9-B928-43AA301A20C8}" destId="{D22A5C0A-4EF0-4986-A806-6B5A52F0E29B}" srcOrd="0" destOrd="0" presId="urn:microsoft.com/office/officeart/2018/2/layout/IconVerticalSolidList"/>
    <dgm:cxn modelId="{8B600026-D789-4FB5-A2C5-8DE0E7E13040}" type="presParOf" srcId="{A7C59DDA-7E47-47B9-B928-43AA301A20C8}" destId="{6D34A064-5B92-4AB2-A5DF-362A0456E863}" srcOrd="1" destOrd="0" presId="urn:microsoft.com/office/officeart/2018/2/layout/IconVerticalSolidList"/>
    <dgm:cxn modelId="{03CB2214-D8EF-4E58-A814-E154C9539A42}" type="presParOf" srcId="{A7C59DDA-7E47-47B9-B928-43AA301A20C8}" destId="{041C9093-1293-4A97-88FC-C77008966610}" srcOrd="2" destOrd="0" presId="urn:microsoft.com/office/officeart/2018/2/layout/IconVerticalSolidList"/>
    <dgm:cxn modelId="{27CCF3FF-3A2F-413E-8E5B-D9A054ED2BB1}" type="presParOf" srcId="{A7C59DDA-7E47-47B9-B928-43AA301A20C8}" destId="{B48D0C12-C501-4480-B3DA-65A07FBCD9C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C0B264-19FF-49AF-B473-60C74BB835F5}">
      <dsp:nvSpPr>
        <dsp:cNvPr id="0" name=""/>
        <dsp:cNvSpPr/>
      </dsp:nvSpPr>
      <dsp:spPr>
        <a:xfrm>
          <a:off x="0" y="41913"/>
          <a:ext cx="8550234" cy="5626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B16E54-953B-48C9-935F-C51D17EE7267}">
      <dsp:nvSpPr>
        <dsp:cNvPr id="0" name=""/>
        <dsp:cNvSpPr/>
      </dsp:nvSpPr>
      <dsp:spPr>
        <a:xfrm>
          <a:off x="170207" y="131023"/>
          <a:ext cx="309467" cy="3094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189CD7-D21A-4B24-A4EE-16366B63B46C}">
      <dsp:nvSpPr>
        <dsp:cNvPr id="0" name=""/>
        <dsp:cNvSpPr/>
      </dsp:nvSpPr>
      <dsp:spPr>
        <a:xfrm>
          <a:off x="649881" y="4422"/>
          <a:ext cx="7899717" cy="562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549" tIns="59549" rIns="59549" bIns="59549" numCol="1" spcCol="1270" anchor="ctr" anchorCtr="0">
          <a:noAutofit/>
        </a:bodyPr>
        <a:lstStyle/>
        <a:p>
          <a:pPr marL="0" lvl="0" indent="0" algn="l" defTabSz="711200">
            <a:lnSpc>
              <a:spcPct val="100000"/>
            </a:lnSpc>
            <a:spcBef>
              <a:spcPct val="0"/>
            </a:spcBef>
            <a:spcAft>
              <a:spcPct val="35000"/>
            </a:spcAft>
            <a:buNone/>
          </a:pPr>
          <a:r>
            <a:rPr lang="fi-FI" sz="1600" b="1" kern="1200" dirty="0"/>
            <a:t>13.00 Tilaisuuden avaus </a:t>
          </a:r>
          <a:endParaRPr lang="en-US" sz="1600" kern="1200" dirty="0"/>
        </a:p>
      </dsp:txBody>
      <dsp:txXfrm>
        <a:off x="649881" y="4422"/>
        <a:ext cx="7899717" cy="562667"/>
      </dsp:txXfrm>
    </dsp:sp>
    <dsp:sp modelId="{D7FBF339-427E-48B7-8B70-E07B97DE94A6}">
      <dsp:nvSpPr>
        <dsp:cNvPr id="0" name=""/>
        <dsp:cNvSpPr/>
      </dsp:nvSpPr>
      <dsp:spPr>
        <a:xfrm>
          <a:off x="0" y="707757"/>
          <a:ext cx="8550234" cy="5626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B94C57-D532-45A9-A39B-0B56A360C527}">
      <dsp:nvSpPr>
        <dsp:cNvPr id="0" name=""/>
        <dsp:cNvSpPr/>
      </dsp:nvSpPr>
      <dsp:spPr>
        <a:xfrm>
          <a:off x="170207" y="834357"/>
          <a:ext cx="309467" cy="3094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6F934C-925C-4276-B989-4B4FC79F2F23}">
      <dsp:nvSpPr>
        <dsp:cNvPr id="0" name=""/>
        <dsp:cNvSpPr/>
      </dsp:nvSpPr>
      <dsp:spPr>
        <a:xfrm>
          <a:off x="649881" y="707757"/>
          <a:ext cx="7899717" cy="562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549" tIns="59549" rIns="59549" bIns="59549" numCol="1" spcCol="1270" anchor="ctr" anchorCtr="0">
          <a:noAutofit/>
        </a:bodyPr>
        <a:lstStyle/>
        <a:p>
          <a:pPr marL="0" lvl="0" indent="0" algn="l" defTabSz="711200">
            <a:lnSpc>
              <a:spcPct val="100000"/>
            </a:lnSpc>
            <a:spcBef>
              <a:spcPct val="0"/>
            </a:spcBef>
            <a:spcAft>
              <a:spcPct val="35000"/>
            </a:spcAft>
            <a:buNone/>
          </a:pPr>
          <a:r>
            <a:rPr lang="en-US" sz="1600" b="1" kern="1200" dirty="0"/>
            <a:t>13.10 </a:t>
          </a:r>
          <a:r>
            <a:rPr lang="en-US" sz="1600" b="1" kern="1200" dirty="0" err="1"/>
            <a:t>Yrityspuheenvuoro</a:t>
          </a:r>
          <a:r>
            <a:rPr lang="en-US" sz="1600" b="1" kern="1200" dirty="0"/>
            <a:t>: </a:t>
          </a:r>
          <a:r>
            <a:rPr lang="en-US" sz="1600" b="1" kern="1200" dirty="0" err="1"/>
            <a:t>Weckman</a:t>
          </a:r>
          <a:r>
            <a:rPr lang="en-US" sz="1600" b="1" kern="1200" dirty="0"/>
            <a:t> Steel Oy, </a:t>
          </a:r>
          <a:r>
            <a:rPr lang="en-US" sz="1600" b="0" kern="1200" dirty="0" err="1"/>
            <a:t>toimitusjohtaja</a:t>
          </a:r>
          <a:r>
            <a:rPr lang="en-US" sz="1600" b="0" kern="1200" dirty="0"/>
            <a:t> Hannu Jokinen  </a:t>
          </a:r>
        </a:p>
      </dsp:txBody>
      <dsp:txXfrm>
        <a:off x="649881" y="707757"/>
        <a:ext cx="7899717" cy="562667"/>
      </dsp:txXfrm>
    </dsp:sp>
    <dsp:sp modelId="{F604F4DE-8B73-474F-9032-39173667CB3A}">
      <dsp:nvSpPr>
        <dsp:cNvPr id="0" name=""/>
        <dsp:cNvSpPr/>
      </dsp:nvSpPr>
      <dsp:spPr>
        <a:xfrm>
          <a:off x="0" y="1411092"/>
          <a:ext cx="8550234" cy="5626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3DF384-715F-4B74-B12C-4D7424E4C71D}">
      <dsp:nvSpPr>
        <dsp:cNvPr id="0" name=""/>
        <dsp:cNvSpPr/>
      </dsp:nvSpPr>
      <dsp:spPr>
        <a:xfrm>
          <a:off x="170207" y="1537692"/>
          <a:ext cx="309467" cy="309467"/>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6E0B3E-36E8-4446-BFA0-0AEA2332BFCB}">
      <dsp:nvSpPr>
        <dsp:cNvPr id="0" name=""/>
        <dsp:cNvSpPr/>
      </dsp:nvSpPr>
      <dsp:spPr>
        <a:xfrm>
          <a:off x="649881" y="1411092"/>
          <a:ext cx="7899717" cy="562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549" tIns="59549" rIns="59549" bIns="59549" numCol="1" spcCol="1270" anchor="ctr" anchorCtr="0">
          <a:noAutofit/>
        </a:bodyPr>
        <a:lstStyle/>
        <a:p>
          <a:pPr marL="0" lvl="0" indent="0" algn="l" defTabSz="711200">
            <a:lnSpc>
              <a:spcPct val="100000"/>
            </a:lnSpc>
            <a:spcBef>
              <a:spcPct val="0"/>
            </a:spcBef>
            <a:spcAft>
              <a:spcPct val="35000"/>
            </a:spcAft>
            <a:buNone/>
          </a:pPr>
          <a:r>
            <a:rPr lang="fi-FI" sz="1600" b="1" kern="1200" dirty="0"/>
            <a:t>13.50 Tauko </a:t>
          </a:r>
          <a:endParaRPr lang="en-US" sz="1600" kern="1200" dirty="0"/>
        </a:p>
      </dsp:txBody>
      <dsp:txXfrm>
        <a:off x="649881" y="1411092"/>
        <a:ext cx="7899717" cy="562667"/>
      </dsp:txXfrm>
    </dsp:sp>
    <dsp:sp modelId="{4F653F99-EBFB-4B2E-A7F3-E68FDEEAF101}">
      <dsp:nvSpPr>
        <dsp:cNvPr id="0" name=""/>
        <dsp:cNvSpPr/>
      </dsp:nvSpPr>
      <dsp:spPr>
        <a:xfrm>
          <a:off x="0" y="2134469"/>
          <a:ext cx="8550234" cy="91826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CB4FCC-B4BD-4610-9C3D-0F502CC936DB}">
      <dsp:nvSpPr>
        <dsp:cNvPr id="0" name=""/>
        <dsp:cNvSpPr/>
      </dsp:nvSpPr>
      <dsp:spPr>
        <a:xfrm>
          <a:off x="170207" y="2418827"/>
          <a:ext cx="309467" cy="309467"/>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9AB022-C00B-40A9-9ACB-160B0919106F}">
      <dsp:nvSpPr>
        <dsp:cNvPr id="0" name=""/>
        <dsp:cNvSpPr/>
      </dsp:nvSpPr>
      <dsp:spPr>
        <a:xfrm>
          <a:off x="649881" y="2292227"/>
          <a:ext cx="3847605" cy="562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549" tIns="59549" rIns="59549" bIns="59549" numCol="1" spcCol="1270" anchor="ctr" anchorCtr="0">
          <a:noAutofit/>
        </a:bodyPr>
        <a:lstStyle/>
        <a:p>
          <a:pPr marL="0" lvl="0" indent="0" algn="l" defTabSz="711200">
            <a:lnSpc>
              <a:spcPct val="100000"/>
            </a:lnSpc>
            <a:spcBef>
              <a:spcPct val="0"/>
            </a:spcBef>
            <a:spcAft>
              <a:spcPct val="35000"/>
            </a:spcAft>
            <a:buNone/>
          </a:pPr>
          <a:r>
            <a:rPr lang="fi-FI" sz="1600" b="1" kern="1200" dirty="0"/>
            <a:t>14.00 Tietoiskut (FCG) </a:t>
          </a:r>
          <a:endParaRPr lang="en-US" sz="1600" kern="1200" dirty="0"/>
        </a:p>
      </dsp:txBody>
      <dsp:txXfrm>
        <a:off x="649881" y="2292227"/>
        <a:ext cx="3847605" cy="562667"/>
      </dsp:txXfrm>
    </dsp:sp>
    <dsp:sp modelId="{89B6DFB1-6C2D-4FD4-ABBB-BBF0C7634BBC}">
      <dsp:nvSpPr>
        <dsp:cNvPr id="0" name=""/>
        <dsp:cNvSpPr/>
      </dsp:nvSpPr>
      <dsp:spPr>
        <a:xfrm>
          <a:off x="4497486" y="2292227"/>
          <a:ext cx="4052112" cy="562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549" tIns="59549" rIns="59549" bIns="59549" numCol="1" spcCol="1270" anchor="ctr" anchorCtr="0">
          <a:noAutofit/>
        </a:bodyPr>
        <a:lstStyle/>
        <a:p>
          <a:pPr marL="0" lvl="0" indent="0" algn="l" defTabSz="622300">
            <a:lnSpc>
              <a:spcPct val="100000"/>
            </a:lnSpc>
            <a:spcBef>
              <a:spcPct val="0"/>
            </a:spcBef>
            <a:spcAft>
              <a:spcPct val="35000"/>
            </a:spcAft>
            <a:buNone/>
          </a:pPr>
          <a:r>
            <a:rPr lang="fi-FI" sz="1400" b="1" kern="1200" dirty="0"/>
            <a:t>Vastuullisuusviestintä ja viherpesu</a:t>
          </a:r>
          <a:r>
            <a:rPr lang="fi-FI" sz="1400" b="0" kern="1200" dirty="0"/>
            <a:t>, Sanna Särkiö</a:t>
          </a:r>
          <a:endParaRPr lang="en-US" sz="1400" b="0" kern="1200" dirty="0"/>
        </a:p>
        <a:p>
          <a:pPr marL="0" lvl="0" indent="0" algn="l" defTabSz="622300">
            <a:lnSpc>
              <a:spcPct val="100000"/>
            </a:lnSpc>
            <a:spcBef>
              <a:spcPct val="0"/>
            </a:spcBef>
            <a:spcAft>
              <a:spcPct val="35000"/>
            </a:spcAft>
            <a:buNone/>
          </a:pPr>
          <a:r>
            <a:rPr lang="fi-FI" sz="1400" b="1" kern="1200" dirty="0"/>
            <a:t>Rahoitusmahdollisuudet, </a:t>
          </a:r>
          <a:r>
            <a:rPr lang="fi-FI" sz="1400" b="0" kern="1200" dirty="0"/>
            <a:t>Jaana Myllyluoma </a:t>
          </a:r>
        </a:p>
        <a:p>
          <a:pPr marL="0" lvl="0" indent="0" algn="l" defTabSz="622300">
            <a:lnSpc>
              <a:spcPct val="100000"/>
            </a:lnSpc>
            <a:spcBef>
              <a:spcPct val="0"/>
            </a:spcBef>
            <a:spcAft>
              <a:spcPct val="35000"/>
            </a:spcAft>
            <a:buNone/>
          </a:pPr>
          <a:r>
            <a:rPr lang="fi-FI" sz="1400" b="1" kern="1200" dirty="0"/>
            <a:t>Yritysten yhteistyökuvioista, </a:t>
          </a:r>
          <a:r>
            <a:rPr lang="fi-FI" sz="1400" b="0" kern="1200" dirty="0"/>
            <a:t>Vera Järvenreuna </a:t>
          </a:r>
        </a:p>
      </dsp:txBody>
      <dsp:txXfrm>
        <a:off x="4497486" y="2292227"/>
        <a:ext cx="4052112" cy="562667"/>
      </dsp:txXfrm>
    </dsp:sp>
    <dsp:sp modelId="{671B49C6-8157-4CB6-8599-E4C5428826A2}">
      <dsp:nvSpPr>
        <dsp:cNvPr id="0" name=""/>
        <dsp:cNvSpPr/>
      </dsp:nvSpPr>
      <dsp:spPr>
        <a:xfrm>
          <a:off x="0" y="3173362"/>
          <a:ext cx="8550234" cy="5626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F0CF58-36E6-46F1-85D4-1B23FE63A7DB}">
      <dsp:nvSpPr>
        <dsp:cNvPr id="0" name=""/>
        <dsp:cNvSpPr/>
      </dsp:nvSpPr>
      <dsp:spPr>
        <a:xfrm>
          <a:off x="170207" y="3299962"/>
          <a:ext cx="309467" cy="309467"/>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A9A8A9-5D43-4261-A512-A715F532A00F}">
      <dsp:nvSpPr>
        <dsp:cNvPr id="0" name=""/>
        <dsp:cNvSpPr/>
      </dsp:nvSpPr>
      <dsp:spPr>
        <a:xfrm>
          <a:off x="649881" y="3173362"/>
          <a:ext cx="7899717" cy="562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549" tIns="59549" rIns="59549" bIns="59549" numCol="1" spcCol="1270" anchor="ctr" anchorCtr="0">
          <a:noAutofit/>
        </a:bodyPr>
        <a:lstStyle/>
        <a:p>
          <a:pPr marL="0" lvl="0" indent="0" algn="l" defTabSz="711200">
            <a:lnSpc>
              <a:spcPct val="100000"/>
            </a:lnSpc>
            <a:spcBef>
              <a:spcPct val="0"/>
            </a:spcBef>
            <a:spcAft>
              <a:spcPct val="35000"/>
            </a:spcAft>
            <a:buNone/>
          </a:pPr>
          <a:r>
            <a:rPr lang="en-US" sz="1600" b="1" kern="1200" dirty="0"/>
            <a:t>15.00 SYVA-</a:t>
          </a:r>
          <a:r>
            <a:rPr lang="en-US" sz="1600" b="1" kern="1200" dirty="0" err="1"/>
            <a:t>työkalun</a:t>
          </a:r>
          <a:r>
            <a:rPr lang="en-US" sz="1600" b="1" kern="1200" dirty="0"/>
            <a:t> </a:t>
          </a:r>
          <a:r>
            <a:rPr lang="en-US" sz="1600" b="1" kern="1200" dirty="0" err="1"/>
            <a:t>testaus</a:t>
          </a:r>
          <a:r>
            <a:rPr lang="en-US" sz="1600" b="1" kern="1200" dirty="0"/>
            <a:t> </a:t>
          </a:r>
          <a:r>
            <a:rPr lang="en-US" sz="1600" b="1" kern="1200" dirty="0" err="1"/>
            <a:t>esimerkkien</a:t>
          </a:r>
          <a:r>
            <a:rPr lang="en-US" sz="1600" b="1" kern="1200" dirty="0"/>
            <a:t> </a:t>
          </a:r>
          <a:r>
            <a:rPr lang="en-US" sz="1600" b="1" kern="1200" dirty="0" err="1"/>
            <a:t>kautta</a:t>
          </a:r>
          <a:endParaRPr lang="en-US" sz="1600" b="1" kern="1200" dirty="0"/>
        </a:p>
      </dsp:txBody>
      <dsp:txXfrm>
        <a:off x="649881" y="3173362"/>
        <a:ext cx="7899717" cy="562667"/>
      </dsp:txXfrm>
    </dsp:sp>
    <dsp:sp modelId="{A165B038-7F7E-47B8-8872-35DEC6C29278}">
      <dsp:nvSpPr>
        <dsp:cNvPr id="0" name=""/>
        <dsp:cNvSpPr/>
      </dsp:nvSpPr>
      <dsp:spPr>
        <a:xfrm>
          <a:off x="0" y="3876697"/>
          <a:ext cx="8550234" cy="5626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678B37-55E3-4EFE-B4EA-DCC238085D42}">
      <dsp:nvSpPr>
        <dsp:cNvPr id="0" name=""/>
        <dsp:cNvSpPr/>
      </dsp:nvSpPr>
      <dsp:spPr>
        <a:xfrm>
          <a:off x="170207" y="4003297"/>
          <a:ext cx="309467" cy="309467"/>
        </a:xfrm>
        <a:prstGeom prst="rect">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BA9F09-1D15-4E35-9934-7E0D373A8205}">
      <dsp:nvSpPr>
        <dsp:cNvPr id="0" name=""/>
        <dsp:cNvSpPr/>
      </dsp:nvSpPr>
      <dsp:spPr>
        <a:xfrm>
          <a:off x="649881" y="3876697"/>
          <a:ext cx="7899717" cy="562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549" tIns="59549" rIns="59549" bIns="59549" numCol="1" spcCol="1270" anchor="ctr" anchorCtr="0">
          <a:noAutofit/>
        </a:bodyPr>
        <a:lstStyle/>
        <a:p>
          <a:pPr marL="0" lvl="0" indent="0" algn="l" defTabSz="711200">
            <a:lnSpc>
              <a:spcPct val="100000"/>
            </a:lnSpc>
            <a:spcBef>
              <a:spcPct val="0"/>
            </a:spcBef>
            <a:spcAft>
              <a:spcPct val="35000"/>
            </a:spcAft>
            <a:buNone/>
          </a:pPr>
          <a:r>
            <a:rPr lang="en-US" sz="1600" b="1" kern="1200" dirty="0"/>
            <a:t>15.30 </a:t>
          </a:r>
          <a:r>
            <a:rPr lang="en-US" sz="1600" b="1" kern="1200" dirty="0" err="1"/>
            <a:t>Yhteenveto</a:t>
          </a:r>
          <a:r>
            <a:rPr lang="en-US" sz="1600" b="1" kern="1200" dirty="0"/>
            <a:t> </a:t>
          </a:r>
          <a:r>
            <a:rPr lang="en-US" sz="1600" b="1" kern="1200" dirty="0" err="1"/>
            <a:t>työpajasarjasta</a:t>
          </a:r>
          <a:r>
            <a:rPr lang="en-US" sz="1600" b="1" kern="1200" dirty="0"/>
            <a:t>  </a:t>
          </a:r>
        </a:p>
      </dsp:txBody>
      <dsp:txXfrm>
        <a:off x="649881" y="3876697"/>
        <a:ext cx="7899717" cy="562667"/>
      </dsp:txXfrm>
    </dsp:sp>
    <dsp:sp modelId="{D22A5C0A-4EF0-4986-A806-6B5A52F0E29B}">
      <dsp:nvSpPr>
        <dsp:cNvPr id="0" name=""/>
        <dsp:cNvSpPr/>
      </dsp:nvSpPr>
      <dsp:spPr>
        <a:xfrm>
          <a:off x="0" y="4580032"/>
          <a:ext cx="8550234" cy="5626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34A064-5B92-4AB2-A5DF-362A0456E863}">
      <dsp:nvSpPr>
        <dsp:cNvPr id="0" name=""/>
        <dsp:cNvSpPr/>
      </dsp:nvSpPr>
      <dsp:spPr>
        <a:xfrm>
          <a:off x="170207" y="4706632"/>
          <a:ext cx="309467" cy="309467"/>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8D0C12-C501-4480-B3DA-65A07FBCD9C5}">
      <dsp:nvSpPr>
        <dsp:cNvPr id="0" name=""/>
        <dsp:cNvSpPr/>
      </dsp:nvSpPr>
      <dsp:spPr>
        <a:xfrm>
          <a:off x="649881" y="4580032"/>
          <a:ext cx="7899717" cy="562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549" tIns="59549" rIns="59549" bIns="59549" numCol="1" spcCol="1270" anchor="ctr" anchorCtr="0">
          <a:noAutofit/>
        </a:bodyPr>
        <a:lstStyle/>
        <a:p>
          <a:pPr marL="0" lvl="0" indent="0" algn="l" defTabSz="711200">
            <a:lnSpc>
              <a:spcPct val="100000"/>
            </a:lnSpc>
            <a:spcBef>
              <a:spcPct val="0"/>
            </a:spcBef>
            <a:spcAft>
              <a:spcPct val="35000"/>
            </a:spcAft>
            <a:buNone/>
          </a:pPr>
          <a:r>
            <a:rPr lang="en-US" sz="1600" b="1" kern="1200" dirty="0"/>
            <a:t>16.00 </a:t>
          </a:r>
          <a:r>
            <a:rPr lang="en-US" sz="1600" b="1" kern="1200" dirty="0" err="1"/>
            <a:t>Tilaisuus</a:t>
          </a:r>
          <a:r>
            <a:rPr lang="en-US" sz="1600" b="1" kern="1200" dirty="0"/>
            <a:t> </a:t>
          </a:r>
          <a:r>
            <a:rPr lang="en-US" sz="1600" b="1" kern="1200" dirty="0" err="1"/>
            <a:t>päättyy</a:t>
          </a:r>
          <a:r>
            <a:rPr lang="en-US" sz="1600" b="1" kern="1200" dirty="0"/>
            <a:t> </a:t>
          </a:r>
        </a:p>
      </dsp:txBody>
      <dsp:txXfrm>
        <a:off x="649881" y="4580032"/>
        <a:ext cx="7899717" cy="56266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738E36-B489-4B41-9446-6FA78A0C7204}" type="datetimeFigureOut">
              <a:rPr lang="fi-FI" smtClean="0"/>
              <a:t>11.1.2024</a:t>
            </a:fld>
            <a:endParaRPr lang="fi-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190B73-82A9-432A-8D07-8F97F2E34644}" type="slidenum">
              <a:rPr lang="fi-FI" smtClean="0"/>
              <a:t>‹#›</a:t>
            </a:fld>
            <a:endParaRPr lang="fi-FI" dirty="0"/>
          </a:p>
        </p:txBody>
      </p:sp>
    </p:spTree>
    <p:extLst>
      <p:ext uri="{BB962C8B-B14F-4D97-AF65-F5344CB8AC3E}">
        <p14:creationId xmlns:p14="http://schemas.microsoft.com/office/powerpoint/2010/main" val="2231546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0190B73-82A9-432A-8D07-8F97F2E34644}" type="slidenum">
              <a:rPr lang="fi-FI" smtClean="0"/>
              <a:t>2</a:t>
            </a:fld>
            <a:endParaRPr lang="fi-FI"/>
          </a:p>
        </p:txBody>
      </p:sp>
    </p:spTree>
    <p:extLst>
      <p:ext uri="{BB962C8B-B14F-4D97-AF65-F5344CB8AC3E}">
        <p14:creationId xmlns:p14="http://schemas.microsoft.com/office/powerpoint/2010/main" val="2111519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0190B73-82A9-432A-8D07-8F97F2E34644}" type="slidenum">
              <a:rPr lang="fi-FI" smtClean="0"/>
              <a:t>6</a:t>
            </a:fld>
            <a:endParaRPr lang="fi-FI" dirty="0"/>
          </a:p>
        </p:txBody>
      </p:sp>
    </p:spTree>
    <p:extLst>
      <p:ext uri="{BB962C8B-B14F-4D97-AF65-F5344CB8AC3E}">
        <p14:creationId xmlns:p14="http://schemas.microsoft.com/office/powerpoint/2010/main" val="3282706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0190B73-82A9-432A-8D07-8F97F2E34644}" type="slidenum">
              <a:rPr lang="fi-FI" smtClean="0"/>
              <a:t>14</a:t>
            </a:fld>
            <a:endParaRPr lang="fi-FI" dirty="0"/>
          </a:p>
        </p:txBody>
      </p:sp>
    </p:spTree>
    <p:extLst>
      <p:ext uri="{BB962C8B-B14F-4D97-AF65-F5344CB8AC3E}">
        <p14:creationId xmlns:p14="http://schemas.microsoft.com/office/powerpoint/2010/main" val="3530883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ääotsikko">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2153524" y="3263235"/>
            <a:ext cx="9207500" cy="1951667"/>
          </a:xfrm>
        </p:spPr>
        <p:txBody>
          <a:bodyPr anchor="ctr" anchorCtr="0"/>
          <a:lstStyle>
            <a:lvl1pPr algn="r">
              <a:lnSpc>
                <a:spcPct val="78000"/>
              </a:lnSpc>
              <a:defRPr sz="8000">
                <a:solidFill>
                  <a:srgbClr val="EFCCB8"/>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2217919" y="5396295"/>
            <a:ext cx="9144000" cy="298174"/>
          </a:xfrm>
        </p:spPr>
        <p:txBody>
          <a:bodyPr>
            <a:normAutofit/>
          </a:bodyPr>
          <a:lstStyle>
            <a:lvl1pPr marL="0" indent="0" algn="r">
              <a:buNone/>
              <a:defRPr sz="1600" spc="30" baseline="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2" name="Text Placeholder 11">
            <a:extLst>
              <a:ext uri="{FF2B5EF4-FFF2-40B4-BE49-F238E27FC236}">
                <a16:creationId xmlns:a16="http://schemas.microsoft.com/office/drawing/2014/main" id="{756A160F-10A4-CB44-A364-E5452F1D0A7A}"/>
              </a:ext>
            </a:extLst>
          </p:cNvPr>
          <p:cNvSpPr>
            <a:spLocks noGrp="1"/>
          </p:cNvSpPr>
          <p:nvPr>
            <p:ph type="body" sz="quarter" idx="13"/>
          </p:nvPr>
        </p:nvSpPr>
        <p:spPr>
          <a:xfrm>
            <a:off x="2154238" y="2721048"/>
            <a:ext cx="9207500" cy="386588"/>
          </a:xfrm>
        </p:spPr>
        <p:txBody>
          <a:bodyPr>
            <a:normAutofit/>
          </a:bodyPr>
          <a:lstStyle>
            <a:lvl1pPr marL="0" indent="0" algn="r">
              <a:buNone/>
              <a:defRPr sz="2500">
                <a:solidFill>
                  <a:schemeClr val="bg1"/>
                </a:solidFill>
              </a:defRPr>
            </a:lvl1pPr>
          </a:lstStyle>
          <a:p>
            <a:pPr lvl="0"/>
            <a:r>
              <a:rPr lang="en-US"/>
              <a:t>Click to edit Master text styles</a:t>
            </a:r>
          </a:p>
        </p:txBody>
      </p:sp>
      <p:grpSp>
        <p:nvGrpSpPr>
          <p:cNvPr id="19" name="Group 18">
            <a:extLst>
              <a:ext uri="{FF2B5EF4-FFF2-40B4-BE49-F238E27FC236}">
                <a16:creationId xmlns:a16="http://schemas.microsoft.com/office/drawing/2014/main" id="{7FEDC5CA-3959-BE43-BB24-E13A19E2BC01}"/>
              </a:ext>
            </a:extLst>
          </p:cNvPr>
          <p:cNvGrpSpPr/>
          <p:nvPr userDrawn="1"/>
        </p:nvGrpSpPr>
        <p:grpSpPr>
          <a:xfrm>
            <a:off x="828153" y="824194"/>
            <a:ext cx="2045199" cy="627793"/>
            <a:chOff x="5865996" y="257492"/>
            <a:chExt cx="5676003" cy="1742302"/>
          </a:xfrm>
        </p:grpSpPr>
        <p:sp>
          <p:nvSpPr>
            <p:cNvPr id="15" name="Freeform 14">
              <a:extLst>
                <a:ext uri="{FF2B5EF4-FFF2-40B4-BE49-F238E27FC236}">
                  <a16:creationId xmlns:a16="http://schemas.microsoft.com/office/drawing/2014/main" id="{13C15140-040D-F241-992D-3D24DDC3F730}"/>
                </a:ext>
              </a:extLst>
            </p:cNvPr>
            <p:cNvSpPr/>
            <p:nvPr/>
          </p:nvSpPr>
          <p:spPr>
            <a:xfrm>
              <a:off x="10986770" y="1409781"/>
              <a:ext cx="555229" cy="552313"/>
            </a:xfrm>
            <a:custGeom>
              <a:avLst/>
              <a:gdLst>
                <a:gd name="connsiteX0" fmla="*/ 555230 w 555229"/>
                <a:gd name="connsiteY0" fmla="*/ 276157 h 552313"/>
                <a:gd name="connsiteX1" fmla="*/ 277615 w 555229"/>
                <a:gd name="connsiteY1" fmla="*/ 552314 h 552313"/>
                <a:gd name="connsiteX2" fmla="*/ 0 w 555229"/>
                <a:gd name="connsiteY2" fmla="*/ 276157 h 552313"/>
                <a:gd name="connsiteX3" fmla="*/ 277615 w 555229"/>
                <a:gd name="connsiteY3" fmla="*/ 0 h 552313"/>
                <a:gd name="connsiteX4" fmla="*/ 555230 w 555229"/>
                <a:gd name="connsiteY4" fmla="*/ 276157 h 55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229" h="552313">
                  <a:moveTo>
                    <a:pt x="555230" y="276157"/>
                  </a:moveTo>
                  <a:cubicBezTo>
                    <a:pt x="555230" y="428692"/>
                    <a:pt x="430903" y="552314"/>
                    <a:pt x="277615" y="552314"/>
                  </a:cubicBezTo>
                  <a:cubicBezTo>
                    <a:pt x="124274" y="552314"/>
                    <a:pt x="0" y="428641"/>
                    <a:pt x="0" y="276157"/>
                  </a:cubicBezTo>
                  <a:cubicBezTo>
                    <a:pt x="0" y="123622"/>
                    <a:pt x="124274" y="0"/>
                    <a:pt x="277615" y="0"/>
                  </a:cubicBezTo>
                  <a:cubicBezTo>
                    <a:pt x="430955" y="0"/>
                    <a:pt x="555230" y="123673"/>
                    <a:pt x="555230" y="276157"/>
                  </a:cubicBezTo>
                  <a:close/>
                </a:path>
              </a:pathLst>
            </a:custGeom>
            <a:solidFill>
              <a:srgbClr val="EB5C18"/>
            </a:solidFill>
            <a:ln w="5129" cap="flat">
              <a:noFill/>
              <a:prstDash val="solid"/>
              <a:miter/>
            </a:ln>
          </p:spPr>
          <p:txBody>
            <a:bodyPr rtlCol="0" anchor="ctr"/>
            <a:lstStyle/>
            <a:p>
              <a:endParaRPr lang="fi-FI" dirty="0"/>
            </a:p>
          </p:txBody>
        </p:sp>
        <p:sp>
          <p:nvSpPr>
            <p:cNvPr id="16" name="Freeform 15">
              <a:extLst>
                <a:ext uri="{FF2B5EF4-FFF2-40B4-BE49-F238E27FC236}">
                  <a16:creationId xmlns:a16="http://schemas.microsoft.com/office/drawing/2014/main" id="{002A8398-D333-3344-AB9E-995A24DB8DF6}"/>
                </a:ext>
              </a:extLst>
            </p:cNvPr>
            <p:cNvSpPr/>
            <p:nvPr/>
          </p:nvSpPr>
          <p:spPr>
            <a:xfrm>
              <a:off x="5865996" y="287376"/>
              <a:ext cx="1064651" cy="1682380"/>
            </a:xfrm>
            <a:custGeom>
              <a:avLst/>
              <a:gdLst>
                <a:gd name="connsiteX0" fmla="*/ 951932 w 1064651"/>
                <a:gd name="connsiteY0" fmla="*/ 956435 h 1682380"/>
                <a:gd name="connsiteX1" fmla="*/ 951932 w 1064651"/>
                <a:gd name="connsiteY1" fmla="*/ 770951 h 1682380"/>
                <a:gd name="connsiteX2" fmla="*/ 936218 w 1064651"/>
                <a:gd name="connsiteY2" fmla="*/ 755319 h 1682380"/>
                <a:gd name="connsiteX3" fmla="*/ 276793 w 1064651"/>
                <a:gd name="connsiteY3" fmla="*/ 755319 h 1682380"/>
                <a:gd name="connsiteX4" fmla="*/ 261079 w 1064651"/>
                <a:gd name="connsiteY4" fmla="*/ 755319 h 1682380"/>
                <a:gd name="connsiteX5" fmla="*/ 245365 w 1064651"/>
                <a:gd name="connsiteY5" fmla="*/ 739688 h 1682380"/>
                <a:gd name="connsiteX6" fmla="*/ 245365 w 1064651"/>
                <a:gd name="connsiteY6" fmla="*/ 724056 h 1682380"/>
                <a:gd name="connsiteX7" fmla="*/ 245365 w 1064651"/>
                <a:gd name="connsiteY7" fmla="*/ 248010 h 1682380"/>
                <a:gd name="connsiteX8" fmla="*/ 245365 w 1064651"/>
                <a:gd name="connsiteY8" fmla="*/ 232378 h 1682380"/>
                <a:gd name="connsiteX9" fmla="*/ 261079 w 1064651"/>
                <a:gd name="connsiteY9" fmla="*/ 216747 h 1682380"/>
                <a:gd name="connsiteX10" fmla="*/ 276793 w 1064651"/>
                <a:gd name="connsiteY10" fmla="*/ 216747 h 1682380"/>
                <a:gd name="connsiteX11" fmla="*/ 1048938 w 1064651"/>
                <a:gd name="connsiteY11" fmla="*/ 216747 h 1682380"/>
                <a:gd name="connsiteX12" fmla="*/ 1064652 w 1064651"/>
                <a:gd name="connsiteY12" fmla="*/ 201115 h 1682380"/>
                <a:gd name="connsiteX13" fmla="*/ 1064652 w 1064651"/>
                <a:gd name="connsiteY13" fmla="*/ 15632 h 1682380"/>
                <a:gd name="connsiteX14" fmla="*/ 1048938 w 1064651"/>
                <a:gd name="connsiteY14" fmla="*/ 0 h 1682380"/>
                <a:gd name="connsiteX15" fmla="*/ 15663 w 1064651"/>
                <a:gd name="connsiteY15" fmla="*/ 0 h 1682380"/>
                <a:gd name="connsiteX16" fmla="*/ 0 w 1064651"/>
                <a:gd name="connsiteY16" fmla="*/ 15223 h 1682380"/>
                <a:gd name="connsiteX17" fmla="*/ 0 w 1064651"/>
                <a:gd name="connsiteY17" fmla="*/ 1667158 h 1682380"/>
                <a:gd name="connsiteX18" fmla="*/ 15663 w 1064651"/>
                <a:gd name="connsiteY18" fmla="*/ 1682381 h 1682380"/>
                <a:gd name="connsiteX19" fmla="*/ 229651 w 1064651"/>
                <a:gd name="connsiteY19" fmla="*/ 1682381 h 1682380"/>
                <a:gd name="connsiteX20" fmla="*/ 245365 w 1064651"/>
                <a:gd name="connsiteY20" fmla="*/ 1666749 h 1682380"/>
                <a:gd name="connsiteX21" fmla="*/ 245365 w 1064651"/>
                <a:gd name="connsiteY21" fmla="*/ 1003176 h 1682380"/>
                <a:gd name="connsiteX22" fmla="*/ 245365 w 1064651"/>
                <a:gd name="connsiteY22" fmla="*/ 987544 h 1682380"/>
                <a:gd name="connsiteX23" fmla="*/ 261079 w 1064651"/>
                <a:gd name="connsiteY23" fmla="*/ 971913 h 1682380"/>
                <a:gd name="connsiteX24" fmla="*/ 276793 w 1064651"/>
                <a:gd name="connsiteY24" fmla="*/ 971913 h 1682380"/>
                <a:gd name="connsiteX25" fmla="*/ 936218 w 1064651"/>
                <a:gd name="connsiteY25" fmla="*/ 971913 h 1682380"/>
                <a:gd name="connsiteX26" fmla="*/ 951932 w 1064651"/>
                <a:gd name="connsiteY26" fmla="*/ 956281 h 168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64651" h="1682380">
                  <a:moveTo>
                    <a:pt x="951932" y="956435"/>
                  </a:moveTo>
                  <a:lnTo>
                    <a:pt x="951932" y="770951"/>
                  </a:lnTo>
                  <a:cubicBezTo>
                    <a:pt x="951932" y="762318"/>
                    <a:pt x="944897" y="755319"/>
                    <a:pt x="936218" y="755319"/>
                  </a:cubicBezTo>
                  <a:lnTo>
                    <a:pt x="276793" y="755319"/>
                  </a:lnTo>
                  <a:lnTo>
                    <a:pt x="261079" y="755319"/>
                  </a:lnTo>
                  <a:cubicBezTo>
                    <a:pt x="252400" y="755319"/>
                    <a:pt x="245365" y="748321"/>
                    <a:pt x="245365" y="739688"/>
                  </a:cubicBezTo>
                  <a:lnTo>
                    <a:pt x="245365" y="724056"/>
                  </a:lnTo>
                  <a:lnTo>
                    <a:pt x="245365" y="248010"/>
                  </a:lnTo>
                  <a:lnTo>
                    <a:pt x="245365" y="232378"/>
                  </a:lnTo>
                  <a:cubicBezTo>
                    <a:pt x="245365" y="223745"/>
                    <a:pt x="252400" y="216747"/>
                    <a:pt x="261079" y="216747"/>
                  </a:cubicBezTo>
                  <a:lnTo>
                    <a:pt x="276793" y="216747"/>
                  </a:lnTo>
                  <a:lnTo>
                    <a:pt x="1048938" y="216747"/>
                  </a:lnTo>
                  <a:cubicBezTo>
                    <a:pt x="1057617" y="216747"/>
                    <a:pt x="1064652" y="209748"/>
                    <a:pt x="1064652" y="201115"/>
                  </a:cubicBezTo>
                  <a:lnTo>
                    <a:pt x="1064652" y="15632"/>
                  </a:lnTo>
                  <a:cubicBezTo>
                    <a:pt x="1064652" y="6998"/>
                    <a:pt x="1057617" y="0"/>
                    <a:pt x="1048938" y="0"/>
                  </a:cubicBezTo>
                  <a:lnTo>
                    <a:pt x="15663" y="0"/>
                  </a:lnTo>
                  <a:cubicBezTo>
                    <a:pt x="7138" y="0"/>
                    <a:pt x="205" y="6794"/>
                    <a:pt x="0" y="15223"/>
                  </a:cubicBezTo>
                  <a:lnTo>
                    <a:pt x="0" y="1667158"/>
                  </a:lnTo>
                  <a:cubicBezTo>
                    <a:pt x="205" y="1675587"/>
                    <a:pt x="7138" y="1682381"/>
                    <a:pt x="15663" y="1682381"/>
                  </a:cubicBezTo>
                  <a:lnTo>
                    <a:pt x="229651" y="1682381"/>
                  </a:lnTo>
                  <a:cubicBezTo>
                    <a:pt x="238330" y="1682381"/>
                    <a:pt x="245365" y="1675382"/>
                    <a:pt x="245365" y="1666749"/>
                  </a:cubicBezTo>
                  <a:lnTo>
                    <a:pt x="245365" y="1003176"/>
                  </a:lnTo>
                  <a:lnTo>
                    <a:pt x="245365" y="987544"/>
                  </a:lnTo>
                  <a:cubicBezTo>
                    <a:pt x="245365" y="978911"/>
                    <a:pt x="252400" y="971913"/>
                    <a:pt x="261079" y="971913"/>
                  </a:cubicBezTo>
                  <a:lnTo>
                    <a:pt x="276793" y="971913"/>
                  </a:lnTo>
                  <a:lnTo>
                    <a:pt x="936218" y="971913"/>
                  </a:lnTo>
                  <a:cubicBezTo>
                    <a:pt x="944897" y="971913"/>
                    <a:pt x="951932" y="964914"/>
                    <a:pt x="951932" y="956281"/>
                  </a:cubicBezTo>
                  <a:close/>
                </a:path>
              </a:pathLst>
            </a:custGeom>
            <a:solidFill>
              <a:schemeClr val="bg1"/>
            </a:solidFill>
            <a:ln w="5129" cap="flat">
              <a:noFill/>
              <a:prstDash val="solid"/>
              <a:miter/>
            </a:ln>
          </p:spPr>
          <p:txBody>
            <a:bodyPr rtlCol="0" anchor="ctr"/>
            <a:lstStyle/>
            <a:p>
              <a:endParaRPr lang="fi-FI" dirty="0"/>
            </a:p>
          </p:txBody>
        </p:sp>
        <p:sp>
          <p:nvSpPr>
            <p:cNvPr id="17" name="Freeform 16">
              <a:extLst>
                <a:ext uri="{FF2B5EF4-FFF2-40B4-BE49-F238E27FC236}">
                  <a16:creationId xmlns:a16="http://schemas.microsoft.com/office/drawing/2014/main" id="{9D380EAB-5368-1F45-B531-8BF5A1EF293F}"/>
                </a:ext>
              </a:extLst>
            </p:cNvPr>
            <p:cNvSpPr/>
            <p:nvPr/>
          </p:nvSpPr>
          <p:spPr>
            <a:xfrm>
              <a:off x="7163996" y="257492"/>
              <a:ext cx="1528216" cy="1742097"/>
            </a:xfrm>
            <a:custGeom>
              <a:avLst/>
              <a:gdLst>
                <a:gd name="connsiteX0" fmla="*/ 870743 w 1528216"/>
                <a:gd name="connsiteY0" fmla="*/ 1520549 h 1742097"/>
                <a:gd name="connsiteX1" fmla="*/ 432239 w 1528216"/>
                <a:gd name="connsiteY1" fmla="*/ 1329343 h 1742097"/>
                <a:gd name="connsiteX2" fmla="*/ 260514 w 1528216"/>
                <a:gd name="connsiteY2" fmla="*/ 871125 h 1742097"/>
                <a:gd name="connsiteX3" fmla="*/ 260514 w 1528216"/>
                <a:gd name="connsiteY3" fmla="*/ 866170 h 1742097"/>
                <a:gd name="connsiteX4" fmla="*/ 432958 w 1528216"/>
                <a:gd name="connsiteY4" fmla="*/ 410302 h 1742097"/>
                <a:gd name="connsiteX5" fmla="*/ 868226 w 1528216"/>
                <a:gd name="connsiteY5" fmla="*/ 221753 h 1742097"/>
                <a:gd name="connsiteX6" fmla="*/ 1347145 w 1528216"/>
                <a:gd name="connsiteY6" fmla="*/ 412805 h 1742097"/>
                <a:gd name="connsiteX7" fmla="*/ 1369176 w 1528216"/>
                <a:gd name="connsiteY7" fmla="*/ 411272 h 1742097"/>
                <a:gd name="connsiteX8" fmla="*/ 1506185 w 1528216"/>
                <a:gd name="connsiteY8" fmla="*/ 254293 h 1742097"/>
                <a:gd name="connsiteX9" fmla="*/ 1504902 w 1528216"/>
                <a:gd name="connsiteY9" fmla="*/ 232429 h 1742097"/>
                <a:gd name="connsiteX10" fmla="*/ 870691 w 1528216"/>
                <a:gd name="connsiteY10" fmla="*/ 0 h 1742097"/>
                <a:gd name="connsiteX11" fmla="*/ 243927 w 1528216"/>
                <a:gd name="connsiteY11" fmla="*/ 255621 h 1742097"/>
                <a:gd name="connsiteX12" fmla="*/ 0 w 1528216"/>
                <a:gd name="connsiteY12" fmla="*/ 871074 h 1742097"/>
                <a:gd name="connsiteX13" fmla="*/ 0 w 1528216"/>
                <a:gd name="connsiteY13" fmla="*/ 876029 h 1742097"/>
                <a:gd name="connsiteX14" fmla="*/ 244441 w 1528216"/>
                <a:gd name="connsiteY14" fmla="*/ 1490767 h 1742097"/>
                <a:gd name="connsiteX15" fmla="*/ 860626 w 1528216"/>
                <a:gd name="connsiteY15" fmla="*/ 1742097 h 1742097"/>
                <a:gd name="connsiteX16" fmla="*/ 1528216 w 1528216"/>
                <a:gd name="connsiteY16" fmla="*/ 1464357 h 1742097"/>
                <a:gd name="connsiteX17" fmla="*/ 1519897 w 1528216"/>
                <a:gd name="connsiteY17" fmla="*/ 1455979 h 1742097"/>
                <a:gd name="connsiteX18" fmla="*/ 1383657 w 1528216"/>
                <a:gd name="connsiteY18" fmla="*/ 1318718 h 1742097"/>
                <a:gd name="connsiteX19" fmla="*/ 1362140 w 1528216"/>
                <a:gd name="connsiteY19" fmla="*/ 1318156 h 1742097"/>
                <a:gd name="connsiteX20" fmla="*/ 870691 w 1528216"/>
                <a:gd name="connsiteY20" fmla="*/ 1520446 h 1742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8216" h="1742097">
                  <a:moveTo>
                    <a:pt x="870743" y="1520549"/>
                  </a:moveTo>
                  <a:cubicBezTo>
                    <a:pt x="701175" y="1520549"/>
                    <a:pt x="545472" y="1452659"/>
                    <a:pt x="432239" y="1329343"/>
                  </a:cubicBezTo>
                  <a:cubicBezTo>
                    <a:pt x="321521" y="1208787"/>
                    <a:pt x="260514" y="1046035"/>
                    <a:pt x="260514" y="871125"/>
                  </a:cubicBezTo>
                  <a:lnTo>
                    <a:pt x="260514" y="866170"/>
                  </a:lnTo>
                  <a:cubicBezTo>
                    <a:pt x="260514" y="691925"/>
                    <a:pt x="321778" y="530041"/>
                    <a:pt x="432958" y="410302"/>
                  </a:cubicBezTo>
                  <a:cubicBezTo>
                    <a:pt x="545934" y="288723"/>
                    <a:pt x="700507" y="221753"/>
                    <a:pt x="868226" y="221753"/>
                  </a:cubicBezTo>
                  <a:cubicBezTo>
                    <a:pt x="1043957" y="221753"/>
                    <a:pt x="1189388" y="279324"/>
                    <a:pt x="1347145" y="412805"/>
                  </a:cubicBezTo>
                  <a:cubicBezTo>
                    <a:pt x="1353718" y="418373"/>
                    <a:pt x="1363527" y="417760"/>
                    <a:pt x="1369176" y="411272"/>
                  </a:cubicBezTo>
                  <a:lnTo>
                    <a:pt x="1506185" y="254293"/>
                  </a:lnTo>
                  <a:cubicBezTo>
                    <a:pt x="1511783" y="247857"/>
                    <a:pt x="1511269" y="238100"/>
                    <a:pt x="1504902" y="232429"/>
                  </a:cubicBezTo>
                  <a:cubicBezTo>
                    <a:pt x="1370973" y="112894"/>
                    <a:pt x="1187848" y="0"/>
                    <a:pt x="870691" y="0"/>
                  </a:cubicBezTo>
                  <a:cubicBezTo>
                    <a:pt x="627175" y="0"/>
                    <a:pt x="404611" y="90775"/>
                    <a:pt x="243927" y="255621"/>
                  </a:cubicBezTo>
                  <a:cubicBezTo>
                    <a:pt x="86633" y="417045"/>
                    <a:pt x="0" y="635580"/>
                    <a:pt x="0" y="871074"/>
                  </a:cubicBezTo>
                  <a:lnTo>
                    <a:pt x="0" y="876029"/>
                  </a:lnTo>
                  <a:cubicBezTo>
                    <a:pt x="0" y="1111932"/>
                    <a:pt x="86787" y="1330263"/>
                    <a:pt x="244441" y="1490767"/>
                  </a:cubicBezTo>
                  <a:cubicBezTo>
                    <a:pt x="403635" y="1652855"/>
                    <a:pt x="622502" y="1742097"/>
                    <a:pt x="860626" y="1742097"/>
                  </a:cubicBezTo>
                  <a:cubicBezTo>
                    <a:pt x="1134749" y="1742097"/>
                    <a:pt x="1330250" y="1661283"/>
                    <a:pt x="1528216" y="1464357"/>
                  </a:cubicBezTo>
                  <a:cubicBezTo>
                    <a:pt x="1525597" y="1461752"/>
                    <a:pt x="1522824" y="1458942"/>
                    <a:pt x="1519897" y="1455979"/>
                  </a:cubicBezTo>
                  <a:cubicBezTo>
                    <a:pt x="1483128" y="1418944"/>
                    <a:pt x="1421093" y="1356418"/>
                    <a:pt x="1383657" y="1318718"/>
                  </a:cubicBezTo>
                  <a:cubicBezTo>
                    <a:pt x="1377803" y="1312792"/>
                    <a:pt x="1368405" y="1312639"/>
                    <a:pt x="1362140" y="1318156"/>
                  </a:cubicBezTo>
                  <a:cubicBezTo>
                    <a:pt x="1222973" y="1440756"/>
                    <a:pt x="1081444" y="1520446"/>
                    <a:pt x="870691" y="1520446"/>
                  </a:cubicBezTo>
                  <a:close/>
                </a:path>
              </a:pathLst>
            </a:custGeom>
            <a:solidFill>
              <a:schemeClr val="bg1"/>
            </a:solidFill>
            <a:ln w="5129" cap="flat">
              <a:noFill/>
              <a:prstDash val="solid"/>
              <a:miter/>
            </a:ln>
          </p:spPr>
          <p:txBody>
            <a:bodyPr rtlCol="0" anchor="ctr"/>
            <a:lstStyle/>
            <a:p>
              <a:endParaRPr lang="fi-FI" dirty="0"/>
            </a:p>
          </p:txBody>
        </p:sp>
        <p:sp>
          <p:nvSpPr>
            <p:cNvPr id="18" name="Freeform 17">
              <a:extLst>
                <a:ext uri="{FF2B5EF4-FFF2-40B4-BE49-F238E27FC236}">
                  <a16:creationId xmlns:a16="http://schemas.microsoft.com/office/drawing/2014/main" id="{F0B94BD4-5603-3541-90D3-C7D9DC351BD8}"/>
                </a:ext>
              </a:extLst>
            </p:cNvPr>
            <p:cNvSpPr/>
            <p:nvPr/>
          </p:nvSpPr>
          <p:spPr>
            <a:xfrm>
              <a:off x="8899833" y="257595"/>
              <a:ext cx="1578490" cy="1742199"/>
            </a:xfrm>
            <a:custGeom>
              <a:avLst/>
              <a:gdLst>
                <a:gd name="connsiteX0" fmla="*/ 1327323 w 1578490"/>
                <a:gd name="connsiteY0" fmla="*/ 1006803 h 1742199"/>
                <a:gd name="connsiteX1" fmla="*/ 1343037 w 1578490"/>
                <a:gd name="connsiteY1" fmla="*/ 1022434 h 1742199"/>
                <a:gd name="connsiteX2" fmla="*/ 1343037 w 1578490"/>
                <a:gd name="connsiteY2" fmla="*/ 1038066 h 1742199"/>
                <a:gd name="connsiteX3" fmla="*/ 1343037 w 1578490"/>
                <a:gd name="connsiteY3" fmla="*/ 1362139 h 1742199"/>
                <a:gd name="connsiteX4" fmla="*/ 1343037 w 1578490"/>
                <a:gd name="connsiteY4" fmla="*/ 1377822 h 1742199"/>
                <a:gd name="connsiteX5" fmla="*/ 1330404 w 1578490"/>
                <a:gd name="connsiteY5" fmla="*/ 1387221 h 1742199"/>
                <a:gd name="connsiteX6" fmla="*/ 888151 w 1578490"/>
                <a:gd name="connsiteY6" fmla="*/ 1525504 h 1742199"/>
                <a:gd name="connsiteX7" fmla="*/ 260411 w 1578490"/>
                <a:gd name="connsiteY7" fmla="*/ 871074 h 1742199"/>
                <a:gd name="connsiteX8" fmla="*/ 260411 w 1578490"/>
                <a:gd name="connsiteY8" fmla="*/ 866119 h 1742199"/>
                <a:gd name="connsiteX9" fmla="*/ 431776 w 1578490"/>
                <a:gd name="connsiteY9" fmla="*/ 413265 h 1742199"/>
                <a:gd name="connsiteX10" fmla="*/ 860677 w 1578490"/>
                <a:gd name="connsiteY10" fmla="*/ 221651 h 1742199"/>
                <a:gd name="connsiteX11" fmla="*/ 1335693 w 1578490"/>
                <a:gd name="connsiteY11" fmla="*/ 384300 h 1742199"/>
                <a:gd name="connsiteX12" fmla="*/ 1357364 w 1578490"/>
                <a:gd name="connsiteY12" fmla="*/ 382104 h 1742199"/>
                <a:gd name="connsiteX13" fmla="*/ 1492423 w 1578490"/>
                <a:gd name="connsiteY13" fmla="*/ 221906 h 1742199"/>
                <a:gd name="connsiteX14" fmla="*/ 1490112 w 1578490"/>
                <a:gd name="connsiteY14" fmla="*/ 199481 h 1742199"/>
                <a:gd name="connsiteX15" fmla="*/ 876135 w 1578490"/>
                <a:gd name="connsiteY15" fmla="*/ 0 h 1742199"/>
                <a:gd name="connsiteX16" fmla="*/ 871564 w 1578490"/>
                <a:gd name="connsiteY16" fmla="*/ 0 h 1742199"/>
                <a:gd name="connsiteX17" fmla="*/ 245211 w 1578490"/>
                <a:gd name="connsiteY17" fmla="*/ 258431 h 1742199"/>
                <a:gd name="connsiteX18" fmla="*/ 0 w 1578490"/>
                <a:gd name="connsiteY18" fmla="*/ 871074 h 1742199"/>
                <a:gd name="connsiteX19" fmla="*/ 0 w 1578490"/>
                <a:gd name="connsiteY19" fmla="*/ 876080 h 1742199"/>
                <a:gd name="connsiteX20" fmla="*/ 240024 w 1578490"/>
                <a:gd name="connsiteY20" fmla="*/ 1493526 h 1742199"/>
                <a:gd name="connsiteX21" fmla="*/ 878240 w 1578490"/>
                <a:gd name="connsiteY21" fmla="*/ 1742199 h 1742199"/>
                <a:gd name="connsiteX22" fmla="*/ 1572842 w 1578490"/>
                <a:gd name="connsiteY22" fmla="*/ 1491891 h 1742199"/>
                <a:gd name="connsiteX23" fmla="*/ 1578491 w 1578490"/>
                <a:gd name="connsiteY23" fmla="*/ 1479835 h 1742199"/>
                <a:gd name="connsiteX24" fmla="*/ 1578491 w 1578490"/>
                <a:gd name="connsiteY24" fmla="*/ 815802 h 1742199"/>
                <a:gd name="connsiteX25" fmla="*/ 1562777 w 1578490"/>
                <a:gd name="connsiteY25" fmla="*/ 800170 h 1742199"/>
                <a:gd name="connsiteX26" fmla="*/ 910285 w 1578490"/>
                <a:gd name="connsiteY26" fmla="*/ 800170 h 1742199"/>
                <a:gd name="connsiteX27" fmla="*/ 894570 w 1578490"/>
                <a:gd name="connsiteY27" fmla="*/ 815802 h 1742199"/>
                <a:gd name="connsiteX28" fmla="*/ 894570 w 1578490"/>
                <a:gd name="connsiteY28" fmla="*/ 991273 h 1742199"/>
                <a:gd name="connsiteX29" fmla="*/ 910285 w 1578490"/>
                <a:gd name="connsiteY29" fmla="*/ 1006905 h 1742199"/>
                <a:gd name="connsiteX30" fmla="*/ 1311711 w 1578490"/>
                <a:gd name="connsiteY30" fmla="*/ 1006905 h 1742199"/>
                <a:gd name="connsiteX31" fmla="*/ 1327425 w 1578490"/>
                <a:gd name="connsiteY31" fmla="*/ 1006905 h 174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78490" h="1742199">
                  <a:moveTo>
                    <a:pt x="1327323" y="1006803"/>
                  </a:moveTo>
                  <a:cubicBezTo>
                    <a:pt x="1336001" y="1006803"/>
                    <a:pt x="1343037" y="1013801"/>
                    <a:pt x="1343037" y="1022434"/>
                  </a:cubicBezTo>
                  <a:lnTo>
                    <a:pt x="1343037" y="1038066"/>
                  </a:lnTo>
                  <a:lnTo>
                    <a:pt x="1343037" y="1362139"/>
                  </a:lnTo>
                  <a:lnTo>
                    <a:pt x="1343037" y="1377822"/>
                  </a:lnTo>
                  <a:lnTo>
                    <a:pt x="1330404" y="1387221"/>
                  </a:lnTo>
                  <a:cubicBezTo>
                    <a:pt x="1209981" y="1476413"/>
                    <a:pt x="1052892" y="1525504"/>
                    <a:pt x="888151" y="1525504"/>
                  </a:cubicBezTo>
                  <a:cubicBezTo>
                    <a:pt x="518563" y="1525504"/>
                    <a:pt x="260411" y="1256396"/>
                    <a:pt x="260411" y="871074"/>
                  </a:cubicBezTo>
                  <a:lnTo>
                    <a:pt x="260411" y="866119"/>
                  </a:lnTo>
                  <a:cubicBezTo>
                    <a:pt x="260411" y="695143"/>
                    <a:pt x="321213" y="534332"/>
                    <a:pt x="431776" y="413265"/>
                  </a:cubicBezTo>
                  <a:cubicBezTo>
                    <a:pt x="544496" y="289745"/>
                    <a:pt x="696810" y="221651"/>
                    <a:pt x="860677" y="221651"/>
                  </a:cubicBezTo>
                  <a:cubicBezTo>
                    <a:pt x="1072868" y="221651"/>
                    <a:pt x="1208132" y="285556"/>
                    <a:pt x="1335693" y="384300"/>
                  </a:cubicBezTo>
                  <a:cubicBezTo>
                    <a:pt x="1342369" y="389460"/>
                    <a:pt x="1351921" y="388591"/>
                    <a:pt x="1357364" y="382104"/>
                  </a:cubicBezTo>
                  <a:lnTo>
                    <a:pt x="1492423" y="221906"/>
                  </a:lnTo>
                  <a:cubicBezTo>
                    <a:pt x="1498123" y="215163"/>
                    <a:pt x="1497096" y="204947"/>
                    <a:pt x="1490112" y="199481"/>
                  </a:cubicBezTo>
                  <a:cubicBezTo>
                    <a:pt x="1309965" y="58848"/>
                    <a:pt x="1128381" y="460"/>
                    <a:pt x="876135" y="0"/>
                  </a:cubicBezTo>
                  <a:lnTo>
                    <a:pt x="871564" y="0"/>
                  </a:lnTo>
                  <a:cubicBezTo>
                    <a:pt x="629332" y="409"/>
                    <a:pt x="406973" y="92154"/>
                    <a:pt x="245211" y="258431"/>
                  </a:cubicBezTo>
                  <a:cubicBezTo>
                    <a:pt x="87095" y="420927"/>
                    <a:pt x="0" y="638491"/>
                    <a:pt x="0" y="871074"/>
                  </a:cubicBezTo>
                  <a:lnTo>
                    <a:pt x="0" y="876080"/>
                  </a:lnTo>
                  <a:cubicBezTo>
                    <a:pt x="0" y="1117552"/>
                    <a:pt x="85246" y="1336853"/>
                    <a:pt x="240024" y="1493526"/>
                  </a:cubicBezTo>
                  <a:cubicBezTo>
                    <a:pt x="400708" y="1656175"/>
                    <a:pt x="621372" y="1742199"/>
                    <a:pt x="878240" y="1742199"/>
                  </a:cubicBezTo>
                  <a:cubicBezTo>
                    <a:pt x="1196680" y="1742199"/>
                    <a:pt x="1429413" y="1609281"/>
                    <a:pt x="1572842" y="1491891"/>
                  </a:cubicBezTo>
                  <a:cubicBezTo>
                    <a:pt x="1576488" y="1488928"/>
                    <a:pt x="1578491" y="1484484"/>
                    <a:pt x="1578491" y="1479835"/>
                  </a:cubicBezTo>
                  <a:lnTo>
                    <a:pt x="1578491" y="815802"/>
                  </a:lnTo>
                  <a:cubicBezTo>
                    <a:pt x="1578491" y="807169"/>
                    <a:pt x="1571506" y="800170"/>
                    <a:pt x="1562777" y="800170"/>
                  </a:cubicBezTo>
                  <a:lnTo>
                    <a:pt x="910285" y="800170"/>
                  </a:lnTo>
                  <a:cubicBezTo>
                    <a:pt x="901606" y="800170"/>
                    <a:pt x="894570" y="807118"/>
                    <a:pt x="894570" y="815802"/>
                  </a:cubicBezTo>
                  <a:lnTo>
                    <a:pt x="894570" y="991273"/>
                  </a:lnTo>
                  <a:cubicBezTo>
                    <a:pt x="894570" y="999907"/>
                    <a:pt x="901606" y="1006905"/>
                    <a:pt x="910285" y="1006905"/>
                  </a:cubicBezTo>
                  <a:lnTo>
                    <a:pt x="1311711" y="1006905"/>
                  </a:lnTo>
                  <a:lnTo>
                    <a:pt x="1327425" y="1006905"/>
                  </a:lnTo>
                  <a:close/>
                </a:path>
              </a:pathLst>
            </a:custGeom>
            <a:solidFill>
              <a:schemeClr val="bg1"/>
            </a:solidFill>
            <a:ln w="5129" cap="flat">
              <a:noFill/>
              <a:prstDash val="solid"/>
              <a:miter/>
            </a:ln>
          </p:spPr>
          <p:txBody>
            <a:bodyPr rtlCol="0" anchor="ctr"/>
            <a:lstStyle/>
            <a:p>
              <a:endParaRPr lang="fi-FI" dirty="0"/>
            </a:p>
          </p:txBody>
        </p:sp>
      </p:grpSp>
    </p:spTree>
    <p:extLst>
      <p:ext uri="{BB962C8B-B14F-4D97-AF65-F5344CB8AC3E}">
        <p14:creationId xmlns:p14="http://schemas.microsoft.com/office/powerpoint/2010/main" val="3075355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ksi sisältökohdetta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5B2743-CC57-453D-AB01-33999D8B4766}"/>
              </a:ext>
            </a:extLst>
          </p:cNvPr>
          <p:cNvSpPr>
            <a:spLocks noGrp="1"/>
          </p:cNvSpPr>
          <p:nvPr>
            <p:ph sz="half" idx="1"/>
          </p:nvPr>
        </p:nvSpPr>
        <p:spPr>
          <a:xfrm>
            <a:off x="838200" y="2548127"/>
            <a:ext cx="4952990" cy="3535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79A4D68-A4BF-4C12-90AE-956CA7D56FB1}"/>
              </a:ext>
            </a:extLst>
          </p:cNvPr>
          <p:cNvSpPr>
            <a:spLocks noGrp="1"/>
          </p:cNvSpPr>
          <p:nvPr>
            <p:ph sz="half" idx="2"/>
          </p:nvPr>
        </p:nvSpPr>
        <p:spPr>
          <a:xfrm>
            <a:off x="6400800" y="2596487"/>
            <a:ext cx="4953000" cy="2926069"/>
          </a:xfrm>
          <a:solidFill>
            <a:schemeClr val="accent4"/>
          </a:solidFill>
        </p:spPr>
        <p:txBody>
          <a:bodyPr lIns="288000" tIns="216000" rIns="108000"/>
          <a:lstStyle>
            <a:lvl1pPr>
              <a:defRPr b="1">
                <a:solidFill>
                  <a:schemeClr val="accent1"/>
                </a:solidFill>
              </a:defRPr>
            </a:lvl1pPr>
            <a:lvl2pPr marL="180000" indent="-169863">
              <a:lnSpc>
                <a:spcPct val="120000"/>
              </a:lnSpc>
              <a:spcBef>
                <a:spcPts val="1600"/>
              </a:spcBef>
              <a:tabLst/>
              <a:defRPr sz="1400">
                <a:solidFill>
                  <a:schemeClr val="accent1"/>
                </a:solidFill>
                <a:latin typeface="+mn-lt"/>
              </a:defRPr>
            </a:lvl2pPr>
            <a:lvl3pPr marL="180975" indent="-169863">
              <a:lnSpc>
                <a:spcPct val="120000"/>
              </a:lnSpc>
              <a:tabLst/>
              <a:defRPr sz="1400">
                <a:solidFill>
                  <a:schemeClr val="accent1"/>
                </a:solidFill>
                <a:latin typeface="+mn-lt"/>
              </a:defRPr>
            </a:lvl3pPr>
            <a:lvl4pPr marL="180975" indent="-169863">
              <a:lnSpc>
                <a:spcPct val="120000"/>
              </a:lnSpc>
              <a:tabLst/>
              <a:defRPr sz="1400">
                <a:solidFill>
                  <a:schemeClr val="accent1"/>
                </a:solidFill>
                <a:latin typeface="+mn-lt"/>
              </a:defRPr>
            </a:lvl4pPr>
            <a:lvl5pPr marL="180975" indent="-169863">
              <a:lnSpc>
                <a:spcPct val="120000"/>
              </a:lnSpc>
              <a:tabLst/>
              <a:defRPr sz="1400">
                <a:solidFill>
                  <a:schemeClr val="accent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p>
            <a:fld id="{DFC2247C-EA9B-4F78-8949-4A50EFC8F780}" type="datetime1">
              <a:rPr lang="fi-FI" smtClean="0"/>
              <a:t>11.1.2024</a:t>
            </a:fld>
            <a:endParaRPr lang="fi-FI" dirty="0"/>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p>
            <a:r>
              <a:rPr lang="fi-FI"/>
              <a:t>Työpaja III</a:t>
            </a:r>
            <a:endParaRPr lang="fi-FI" dirty="0"/>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p>
            <a:fld id="{31160B98-140E-4345-B1A3-2A7247C42973}" type="slidenum">
              <a:rPr lang="fi-FI" smtClean="0"/>
              <a:t>‹#›</a:t>
            </a:fld>
            <a:endParaRPr lang="fi-FI" dirty="0"/>
          </a:p>
        </p:txBody>
      </p:sp>
      <p:sp>
        <p:nvSpPr>
          <p:cNvPr id="16" name="object 3">
            <a:extLst>
              <a:ext uri="{FF2B5EF4-FFF2-40B4-BE49-F238E27FC236}">
                <a16:creationId xmlns:a16="http://schemas.microsoft.com/office/drawing/2014/main" id="{DED299BF-2AE8-9B45-A711-D56D9D92526C}"/>
              </a:ext>
            </a:extLst>
          </p:cNvPr>
          <p:cNvSpPr/>
          <p:nvPr userDrawn="1"/>
        </p:nvSpPr>
        <p:spPr>
          <a:xfrm>
            <a:off x="0" y="65128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dirty="0"/>
          </a:p>
        </p:txBody>
      </p:sp>
      <p:sp>
        <p:nvSpPr>
          <p:cNvPr id="17" name="object 3">
            <a:extLst>
              <a:ext uri="{FF2B5EF4-FFF2-40B4-BE49-F238E27FC236}">
                <a16:creationId xmlns:a16="http://schemas.microsoft.com/office/drawing/2014/main" id="{ACF1B8BE-6089-F640-B703-A32075175C97}"/>
              </a:ext>
            </a:extLst>
          </p:cNvPr>
          <p:cNvSpPr/>
          <p:nvPr userDrawn="1"/>
        </p:nvSpPr>
        <p:spPr>
          <a:xfrm>
            <a:off x="0" y="619864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dirty="0"/>
          </a:p>
        </p:txBody>
      </p:sp>
      <p:sp>
        <p:nvSpPr>
          <p:cNvPr id="5" name="Otsikko 4">
            <a:extLst>
              <a:ext uri="{FF2B5EF4-FFF2-40B4-BE49-F238E27FC236}">
                <a16:creationId xmlns:a16="http://schemas.microsoft.com/office/drawing/2014/main" id="{84C21AAC-1BC6-B16C-FF5C-6AA8161BAE73}"/>
              </a:ext>
            </a:extLst>
          </p:cNvPr>
          <p:cNvSpPr>
            <a:spLocks noGrp="1"/>
          </p:cNvSpPr>
          <p:nvPr>
            <p:ph type="title"/>
          </p:nvPr>
        </p:nvSpPr>
        <p:spPr/>
        <p:txBody>
          <a:bodyPr/>
          <a:lstStyle/>
          <a:p>
            <a:r>
              <a:rPr lang="en-US"/>
              <a:t>Click to edit Master title style</a:t>
            </a:r>
            <a:endParaRPr lang="fi-FI"/>
          </a:p>
        </p:txBody>
      </p:sp>
      <p:sp>
        <p:nvSpPr>
          <p:cNvPr id="6" name="object 7">
            <a:extLst>
              <a:ext uri="{FF2B5EF4-FFF2-40B4-BE49-F238E27FC236}">
                <a16:creationId xmlns:a16="http://schemas.microsoft.com/office/drawing/2014/main" id="{520139E4-D835-75C4-E640-FD5A1B839EED}"/>
              </a:ext>
            </a:extLst>
          </p:cNvPr>
          <p:cNvSpPr/>
          <p:nvPr userDrawn="1"/>
        </p:nvSpPr>
        <p:spPr>
          <a:xfrm>
            <a:off x="6096000" y="2524260"/>
            <a:ext cx="0" cy="3060000"/>
          </a:xfrm>
          <a:custGeom>
            <a:avLst/>
            <a:gdLst/>
            <a:ahLst/>
            <a:cxnLst/>
            <a:rect l="l" t="t" r="r" b="b"/>
            <a:pathLst>
              <a:path h="2946400">
                <a:moveTo>
                  <a:pt x="0" y="0"/>
                </a:moveTo>
                <a:lnTo>
                  <a:pt x="0" y="2946400"/>
                </a:lnTo>
              </a:path>
            </a:pathLst>
          </a:custGeom>
          <a:ln w="6350">
            <a:solidFill>
              <a:srgbClr val="0F5064"/>
            </a:solidFill>
          </a:ln>
        </p:spPr>
        <p:txBody>
          <a:bodyPr wrap="square" lIns="0" tIns="0" rIns="0" bIns="0" rtlCol="0"/>
          <a:lstStyle/>
          <a:p>
            <a:endParaRPr dirty="0"/>
          </a:p>
        </p:txBody>
      </p:sp>
    </p:spTree>
    <p:extLst>
      <p:ext uri="{BB962C8B-B14F-4D97-AF65-F5344CB8AC3E}">
        <p14:creationId xmlns:p14="http://schemas.microsoft.com/office/powerpoint/2010/main" val="2409433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9A7C7F-7E2C-4822-8A75-567729D48879}"/>
              </a:ext>
            </a:extLst>
          </p:cNvPr>
          <p:cNvSpPr>
            <a:spLocks noGrp="1"/>
          </p:cNvSpPr>
          <p:nvPr>
            <p:ph type="body" idx="1"/>
          </p:nvPr>
        </p:nvSpPr>
        <p:spPr>
          <a:xfrm>
            <a:off x="839789" y="2163652"/>
            <a:ext cx="4939220" cy="549497"/>
          </a:xfrm>
        </p:spPr>
        <p:txBody>
          <a:bodyPr anchor="b"/>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0B4CAD-8CFD-4EB7-9281-ABCA8FBC479A}"/>
              </a:ext>
            </a:extLst>
          </p:cNvPr>
          <p:cNvSpPr>
            <a:spLocks noGrp="1"/>
          </p:cNvSpPr>
          <p:nvPr>
            <p:ph sz="half" idx="2"/>
          </p:nvPr>
        </p:nvSpPr>
        <p:spPr>
          <a:xfrm>
            <a:off x="839789" y="2820473"/>
            <a:ext cx="4939220" cy="3369189"/>
          </a:xfrm>
        </p:spPr>
        <p:txBody>
          <a:bodyPr/>
          <a:lstStyle>
            <a:lvl1pPr marL="228600" indent="-228600">
              <a:buFont typeface="+mj-lt"/>
              <a:buAutoNum type="arabicPeriod"/>
              <a:tabLst/>
              <a:defRPr/>
            </a:lvl1pPr>
            <a:lvl2pPr marL="893763" indent="-266700">
              <a:buFont typeface="+mj-lt"/>
              <a:buAutoNum type="arabicPeriod"/>
              <a:tabLst/>
              <a:defRPr/>
            </a:lvl2pPr>
            <a:lvl3pPr marL="1160463" indent="-246063">
              <a:buFont typeface="+mj-lt"/>
              <a:buAutoNum type="arabicPeriod"/>
              <a:tabLst/>
              <a:defRPr/>
            </a:lvl3pPr>
            <a:lvl4pPr marL="1608138" indent="-236538">
              <a:buFont typeface="+mj-lt"/>
              <a:buAutoNum type="arabicPeriod"/>
              <a:tabLst/>
              <a:defRPr/>
            </a:lvl4pPr>
            <a:lvl5pPr marL="2092325" indent="-263525">
              <a:buFont typeface="+mj-lt"/>
              <a:buAutoNum type="arabicPeriod"/>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a:extLst>
              <a:ext uri="{FF2B5EF4-FFF2-40B4-BE49-F238E27FC236}">
                <a16:creationId xmlns:a16="http://schemas.microsoft.com/office/drawing/2014/main" id="{5388316E-6002-4364-8488-FF66208EB84C}"/>
              </a:ext>
            </a:extLst>
          </p:cNvPr>
          <p:cNvSpPr>
            <a:spLocks noGrp="1"/>
          </p:cNvSpPr>
          <p:nvPr>
            <p:ph type="body" sz="quarter" idx="3"/>
          </p:nvPr>
        </p:nvSpPr>
        <p:spPr>
          <a:xfrm>
            <a:off x="6412992" y="2163652"/>
            <a:ext cx="4942395" cy="549497"/>
          </a:xfrm>
        </p:spPr>
        <p:txBody>
          <a:bodyPr anchor="b"/>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62A4D8-343A-40BA-86CD-D2A942E2BE7D}"/>
              </a:ext>
            </a:extLst>
          </p:cNvPr>
          <p:cNvSpPr>
            <a:spLocks noGrp="1"/>
          </p:cNvSpPr>
          <p:nvPr>
            <p:ph sz="quarter" idx="4"/>
          </p:nvPr>
        </p:nvSpPr>
        <p:spPr>
          <a:xfrm>
            <a:off x="6412992" y="2820473"/>
            <a:ext cx="4942395" cy="3369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Date Placeholder 9">
            <a:extLst>
              <a:ext uri="{FF2B5EF4-FFF2-40B4-BE49-F238E27FC236}">
                <a16:creationId xmlns:a16="http://schemas.microsoft.com/office/drawing/2014/main" id="{1BCC5004-A6A4-4500-AFF0-CDD18A87B8FD}"/>
              </a:ext>
            </a:extLst>
          </p:cNvPr>
          <p:cNvSpPr>
            <a:spLocks noGrp="1"/>
          </p:cNvSpPr>
          <p:nvPr>
            <p:ph type="dt" sz="half" idx="10"/>
          </p:nvPr>
        </p:nvSpPr>
        <p:spPr/>
        <p:txBody>
          <a:bodyPr/>
          <a:lstStyle/>
          <a:p>
            <a:fld id="{486A6E5E-D1F2-44F2-90AF-31606A46AFEF}" type="datetime1">
              <a:rPr lang="fi-FI" smtClean="0"/>
              <a:t>11.1.2024</a:t>
            </a:fld>
            <a:endParaRPr lang="fi-FI" dirty="0"/>
          </a:p>
        </p:txBody>
      </p:sp>
      <p:sp>
        <p:nvSpPr>
          <p:cNvPr id="11" name="Footer Placeholder 10">
            <a:extLst>
              <a:ext uri="{FF2B5EF4-FFF2-40B4-BE49-F238E27FC236}">
                <a16:creationId xmlns:a16="http://schemas.microsoft.com/office/drawing/2014/main" id="{35CE7664-4B3E-4F1F-B79B-1383A08E4039}"/>
              </a:ext>
            </a:extLst>
          </p:cNvPr>
          <p:cNvSpPr>
            <a:spLocks noGrp="1"/>
          </p:cNvSpPr>
          <p:nvPr>
            <p:ph type="ftr" sz="quarter" idx="11"/>
          </p:nvPr>
        </p:nvSpPr>
        <p:spPr/>
        <p:txBody>
          <a:bodyPr/>
          <a:lstStyle/>
          <a:p>
            <a:r>
              <a:rPr lang="fi-FI"/>
              <a:t>Työpaja III</a:t>
            </a:r>
            <a:endParaRPr lang="fi-FI" dirty="0"/>
          </a:p>
        </p:txBody>
      </p:sp>
      <p:sp>
        <p:nvSpPr>
          <p:cNvPr id="12" name="Slide Number Placeholder 11">
            <a:extLst>
              <a:ext uri="{FF2B5EF4-FFF2-40B4-BE49-F238E27FC236}">
                <a16:creationId xmlns:a16="http://schemas.microsoft.com/office/drawing/2014/main" id="{488D4CFF-3433-47C5-9FF9-C5F00BFFEF74}"/>
              </a:ext>
            </a:extLst>
          </p:cNvPr>
          <p:cNvSpPr>
            <a:spLocks noGrp="1"/>
          </p:cNvSpPr>
          <p:nvPr>
            <p:ph type="sldNum" sz="quarter" idx="12"/>
          </p:nvPr>
        </p:nvSpPr>
        <p:spPr/>
        <p:txBody>
          <a:bodyPr/>
          <a:lstStyle/>
          <a:p>
            <a:fld id="{31160B98-140E-4345-B1A3-2A7247C42973}" type="slidenum">
              <a:rPr lang="fi-FI" smtClean="0"/>
              <a:t>‹#›</a:t>
            </a:fld>
            <a:endParaRPr lang="fi-FI" dirty="0"/>
          </a:p>
        </p:txBody>
      </p:sp>
      <p:sp>
        <p:nvSpPr>
          <p:cNvPr id="15" name="object 3">
            <a:extLst>
              <a:ext uri="{FF2B5EF4-FFF2-40B4-BE49-F238E27FC236}">
                <a16:creationId xmlns:a16="http://schemas.microsoft.com/office/drawing/2014/main" id="{68A46543-9264-4946-8CC7-C6E659917A86}"/>
              </a:ext>
            </a:extLst>
          </p:cNvPr>
          <p:cNvSpPr/>
          <p:nvPr userDrawn="1"/>
        </p:nvSpPr>
        <p:spPr>
          <a:xfrm>
            <a:off x="0" y="65128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dirty="0"/>
          </a:p>
        </p:txBody>
      </p:sp>
      <p:sp>
        <p:nvSpPr>
          <p:cNvPr id="16" name="object 3">
            <a:extLst>
              <a:ext uri="{FF2B5EF4-FFF2-40B4-BE49-F238E27FC236}">
                <a16:creationId xmlns:a16="http://schemas.microsoft.com/office/drawing/2014/main" id="{CD18C644-2960-C044-9DC8-A3B3AA6FE717}"/>
              </a:ext>
            </a:extLst>
          </p:cNvPr>
          <p:cNvSpPr/>
          <p:nvPr userDrawn="1"/>
        </p:nvSpPr>
        <p:spPr>
          <a:xfrm>
            <a:off x="0" y="619864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dirty="0"/>
          </a:p>
        </p:txBody>
      </p:sp>
      <p:sp>
        <p:nvSpPr>
          <p:cNvPr id="2" name="Otsikko 1">
            <a:extLst>
              <a:ext uri="{FF2B5EF4-FFF2-40B4-BE49-F238E27FC236}">
                <a16:creationId xmlns:a16="http://schemas.microsoft.com/office/drawing/2014/main" id="{BC27D6E6-1CCD-0DFB-CAB7-AEF8D86FA8C9}"/>
              </a:ext>
            </a:extLst>
          </p:cNvPr>
          <p:cNvSpPr>
            <a:spLocks noGrp="1"/>
          </p:cNvSpPr>
          <p:nvPr>
            <p:ph type="title"/>
          </p:nvPr>
        </p:nvSpPr>
        <p:spPr/>
        <p:txBody>
          <a:bodyPr/>
          <a:lstStyle/>
          <a:p>
            <a:r>
              <a:rPr lang="en-US"/>
              <a:t>Click to edit Master title style</a:t>
            </a:r>
            <a:endParaRPr lang="fi-FI"/>
          </a:p>
        </p:txBody>
      </p:sp>
      <p:sp>
        <p:nvSpPr>
          <p:cNvPr id="8" name="object 7">
            <a:extLst>
              <a:ext uri="{FF2B5EF4-FFF2-40B4-BE49-F238E27FC236}">
                <a16:creationId xmlns:a16="http://schemas.microsoft.com/office/drawing/2014/main" id="{369494B0-15CF-2E83-E090-5A066F78073F}"/>
              </a:ext>
            </a:extLst>
          </p:cNvPr>
          <p:cNvSpPr/>
          <p:nvPr userDrawn="1"/>
        </p:nvSpPr>
        <p:spPr>
          <a:xfrm>
            <a:off x="6096000" y="2524260"/>
            <a:ext cx="0" cy="3060000"/>
          </a:xfrm>
          <a:custGeom>
            <a:avLst/>
            <a:gdLst/>
            <a:ahLst/>
            <a:cxnLst/>
            <a:rect l="l" t="t" r="r" b="b"/>
            <a:pathLst>
              <a:path h="2946400">
                <a:moveTo>
                  <a:pt x="0" y="0"/>
                </a:moveTo>
                <a:lnTo>
                  <a:pt x="0" y="2946400"/>
                </a:lnTo>
              </a:path>
            </a:pathLst>
          </a:custGeom>
          <a:ln w="6350">
            <a:solidFill>
              <a:srgbClr val="0F5064"/>
            </a:solidFill>
          </a:ln>
        </p:spPr>
        <p:txBody>
          <a:bodyPr wrap="square" lIns="0" tIns="0" rIns="0" bIns="0" rtlCol="0"/>
          <a:lstStyle/>
          <a:p>
            <a:endParaRPr dirty="0"/>
          </a:p>
        </p:txBody>
      </p:sp>
    </p:spTree>
    <p:extLst>
      <p:ext uri="{BB962C8B-B14F-4D97-AF65-F5344CB8AC3E}">
        <p14:creationId xmlns:p14="http://schemas.microsoft.com/office/powerpoint/2010/main" val="2054835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ältökohteet">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366298A7-9362-44BE-9731-149A2812D428}" type="datetime1">
              <a:rPr lang="fi-FI" smtClean="0"/>
              <a:t>11.1.2024</a:t>
            </a:fld>
            <a:endParaRPr lang="fi-FI" dirty="0"/>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Työpaja III</a:t>
            </a:r>
            <a:endParaRPr lang="fi-FI" dirty="0"/>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dirty="0"/>
          </a:p>
        </p:txBody>
      </p:sp>
      <p:sp>
        <p:nvSpPr>
          <p:cNvPr id="64" name="object 3">
            <a:extLst>
              <a:ext uri="{FF2B5EF4-FFF2-40B4-BE49-F238E27FC236}">
                <a16:creationId xmlns:a16="http://schemas.microsoft.com/office/drawing/2014/main" id="{91B67380-AD23-FB41-A230-D4FF4874A36A}"/>
              </a:ext>
            </a:extLst>
          </p:cNvPr>
          <p:cNvSpPr/>
          <p:nvPr userDrawn="1"/>
        </p:nvSpPr>
        <p:spPr>
          <a:xfrm>
            <a:off x="0" y="65128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dirty="0"/>
          </a:p>
        </p:txBody>
      </p:sp>
      <p:sp>
        <p:nvSpPr>
          <p:cNvPr id="65" name="object 3">
            <a:extLst>
              <a:ext uri="{FF2B5EF4-FFF2-40B4-BE49-F238E27FC236}">
                <a16:creationId xmlns:a16="http://schemas.microsoft.com/office/drawing/2014/main" id="{E480591E-C680-AA4F-B7BC-13E65A54C4D3}"/>
              </a:ext>
            </a:extLst>
          </p:cNvPr>
          <p:cNvSpPr/>
          <p:nvPr userDrawn="1"/>
        </p:nvSpPr>
        <p:spPr>
          <a:xfrm>
            <a:off x="0" y="619864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dirty="0"/>
          </a:p>
        </p:txBody>
      </p:sp>
      <p:sp>
        <p:nvSpPr>
          <p:cNvPr id="66" name="Text Placeholder 65">
            <a:extLst>
              <a:ext uri="{FF2B5EF4-FFF2-40B4-BE49-F238E27FC236}">
                <a16:creationId xmlns:a16="http://schemas.microsoft.com/office/drawing/2014/main" id="{CC7CE01C-7CDE-D443-B073-3055097A84DA}"/>
              </a:ext>
            </a:extLst>
          </p:cNvPr>
          <p:cNvSpPr>
            <a:spLocks noGrp="1"/>
          </p:cNvSpPr>
          <p:nvPr>
            <p:ph type="body" sz="quarter" idx="13"/>
          </p:nvPr>
        </p:nvSpPr>
        <p:spPr>
          <a:xfrm>
            <a:off x="838200" y="3584639"/>
            <a:ext cx="1392936" cy="2230437"/>
          </a:xfrm>
        </p:spPr>
        <p:txBody>
          <a:bodyPr>
            <a:normAutofit/>
          </a:bodyPr>
          <a:lstStyle>
            <a:lvl1pPr marL="0" indent="0" algn="ctr">
              <a:lnSpc>
                <a:spcPct val="120000"/>
              </a:lnSpc>
              <a:buNone/>
              <a:defRPr sz="1400">
                <a:solidFill>
                  <a:schemeClr val="tx2"/>
                </a:solidFill>
                <a:latin typeface="+mn-lt"/>
              </a:defRPr>
            </a:lvl1pPr>
            <a:lvl2pPr marL="627063" indent="0" algn="ctr">
              <a:buNone/>
              <a:defRPr sz="1200">
                <a:latin typeface="Lucida Sans Typewriter" panose="020B0509030504030204" pitchFamily="49" charset="77"/>
              </a:defRPr>
            </a:lvl2pPr>
            <a:lvl3pPr marL="914400" indent="0" algn="ctr">
              <a:buNone/>
              <a:defRPr sz="1200">
                <a:latin typeface="Lucida Sans Typewriter" panose="020B0509030504030204" pitchFamily="49" charset="77"/>
              </a:defRPr>
            </a:lvl3pPr>
            <a:lvl4pPr marL="1371600" indent="0" algn="ctr">
              <a:buNone/>
              <a:defRPr sz="1200">
                <a:latin typeface="Lucida Sans Typewriter" panose="020B0509030504030204" pitchFamily="49" charset="77"/>
              </a:defRPr>
            </a:lvl4pPr>
            <a:lvl5pPr marL="1828800" indent="0" algn="ctr">
              <a:buNone/>
              <a:defRPr sz="1200">
                <a:latin typeface="Lucida Sans Typewriter" panose="020B0509030504030204" pitchFamily="49" charset="77"/>
              </a:defRPr>
            </a:lvl5pPr>
          </a:lstStyle>
          <a:p>
            <a:pPr lvl="0"/>
            <a:r>
              <a:rPr lang="en-US"/>
              <a:t>Click to edit Master text styles</a:t>
            </a:r>
          </a:p>
        </p:txBody>
      </p:sp>
      <p:sp>
        <p:nvSpPr>
          <p:cNvPr id="67" name="Text Placeholder 65">
            <a:extLst>
              <a:ext uri="{FF2B5EF4-FFF2-40B4-BE49-F238E27FC236}">
                <a16:creationId xmlns:a16="http://schemas.microsoft.com/office/drawing/2014/main" id="{996EBF27-874E-AF41-886A-CE06BB731815}"/>
              </a:ext>
            </a:extLst>
          </p:cNvPr>
          <p:cNvSpPr>
            <a:spLocks noGrp="1"/>
          </p:cNvSpPr>
          <p:nvPr>
            <p:ph type="body" sz="quarter" idx="14"/>
          </p:nvPr>
        </p:nvSpPr>
        <p:spPr>
          <a:xfrm>
            <a:off x="3121152" y="3584639"/>
            <a:ext cx="1392936" cy="2230437"/>
          </a:xfrm>
        </p:spPr>
        <p:txBody>
          <a:bodyPr>
            <a:normAutofit/>
          </a:bodyPr>
          <a:lstStyle>
            <a:lvl1pPr marL="0" indent="0" algn="ctr">
              <a:lnSpc>
                <a:spcPct val="120000"/>
              </a:lnSpc>
              <a:buNone/>
              <a:defRPr sz="1400">
                <a:solidFill>
                  <a:schemeClr val="tx2"/>
                </a:solidFill>
                <a:latin typeface="+mn-lt"/>
              </a:defRPr>
            </a:lvl1pPr>
            <a:lvl2pPr marL="627063" indent="0" algn="ctr">
              <a:buNone/>
              <a:defRPr sz="1200">
                <a:latin typeface="Lucida Sans Typewriter" panose="020B0509030504030204" pitchFamily="49" charset="77"/>
              </a:defRPr>
            </a:lvl2pPr>
            <a:lvl3pPr marL="914400" indent="0" algn="ctr">
              <a:buNone/>
              <a:defRPr sz="1200">
                <a:latin typeface="Lucida Sans Typewriter" panose="020B0509030504030204" pitchFamily="49" charset="77"/>
              </a:defRPr>
            </a:lvl3pPr>
            <a:lvl4pPr marL="1371600" indent="0" algn="ctr">
              <a:buNone/>
              <a:defRPr sz="1200">
                <a:latin typeface="Lucida Sans Typewriter" panose="020B0509030504030204" pitchFamily="49" charset="77"/>
              </a:defRPr>
            </a:lvl4pPr>
            <a:lvl5pPr marL="1828800" indent="0" algn="ctr">
              <a:buNone/>
              <a:defRPr sz="1200">
                <a:latin typeface="Lucida Sans Typewriter" panose="020B0509030504030204" pitchFamily="49" charset="77"/>
              </a:defRPr>
            </a:lvl5pPr>
          </a:lstStyle>
          <a:p>
            <a:pPr lvl="0"/>
            <a:r>
              <a:rPr lang="en-US"/>
              <a:t>Click to edit Master text styles</a:t>
            </a:r>
          </a:p>
        </p:txBody>
      </p:sp>
      <p:sp>
        <p:nvSpPr>
          <p:cNvPr id="68" name="Text Placeholder 65">
            <a:extLst>
              <a:ext uri="{FF2B5EF4-FFF2-40B4-BE49-F238E27FC236}">
                <a16:creationId xmlns:a16="http://schemas.microsoft.com/office/drawing/2014/main" id="{100DEEEC-44E2-D144-B19C-AEA5FCA70A40}"/>
              </a:ext>
            </a:extLst>
          </p:cNvPr>
          <p:cNvSpPr>
            <a:spLocks noGrp="1"/>
          </p:cNvSpPr>
          <p:nvPr>
            <p:ph type="body" sz="quarter" idx="15"/>
          </p:nvPr>
        </p:nvSpPr>
        <p:spPr>
          <a:xfrm>
            <a:off x="5400000" y="3584639"/>
            <a:ext cx="1392936" cy="2230437"/>
          </a:xfrm>
        </p:spPr>
        <p:txBody>
          <a:bodyPr>
            <a:normAutofit/>
          </a:bodyPr>
          <a:lstStyle>
            <a:lvl1pPr marL="0" indent="0" algn="ctr">
              <a:lnSpc>
                <a:spcPct val="120000"/>
              </a:lnSpc>
              <a:buNone/>
              <a:defRPr sz="1400">
                <a:solidFill>
                  <a:schemeClr val="tx2"/>
                </a:solidFill>
                <a:latin typeface="+mn-lt"/>
              </a:defRPr>
            </a:lvl1pPr>
            <a:lvl2pPr marL="627063" indent="0" algn="ctr">
              <a:buNone/>
              <a:defRPr sz="1200">
                <a:latin typeface="Lucida Sans Typewriter" panose="020B0509030504030204" pitchFamily="49" charset="77"/>
              </a:defRPr>
            </a:lvl2pPr>
            <a:lvl3pPr marL="914400" indent="0" algn="ctr">
              <a:buNone/>
              <a:defRPr sz="1200">
                <a:latin typeface="Lucida Sans Typewriter" panose="020B0509030504030204" pitchFamily="49" charset="77"/>
              </a:defRPr>
            </a:lvl3pPr>
            <a:lvl4pPr marL="1371600" indent="0" algn="ctr">
              <a:buNone/>
              <a:defRPr sz="1200">
                <a:latin typeface="Lucida Sans Typewriter" panose="020B0509030504030204" pitchFamily="49" charset="77"/>
              </a:defRPr>
            </a:lvl4pPr>
            <a:lvl5pPr marL="1828800" indent="0" algn="ctr">
              <a:buNone/>
              <a:defRPr sz="1200">
                <a:latin typeface="Lucida Sans Typewriter" panose="020B0509030504030204" pitchFamily="49" charset="77"/>
              </a:defRPr>
            </a:lvl5pPr>
          </a:lstStyle>
          <a:p>
            <a:pPr lvl="0"/>
            <a:r>
              <a:rPr lang="en-US"/>
              <a:t>Click to edit Master text styles</a:t>
            </a:r>
          </a:p>
        </p:txBody>
      </p:sp>
      <p:sp>
        <p:nvSpPr>
          <p:cNvPr id="69" name="Text Placeholder 65">
            <a:extLst>
              <a:ext uri="{FF2B5EF4-FFF2-40B4-BE49-F238E27FC236}">
                <a16:creationId xmlns:a16="http://schemas.microsoft.com/office/drawing/2014/main" id="{297C7C02-A46F-C945-8AB3-DDB7C6E050C9}"/>
              </a:ext>
            </a:extLst>
          </p:cNvPr>
          <p:cNvSpPr>
            <a:spLocks noGrp="1"/>
          </p:cNvSpPr>
          <p:nvPr>
            <p:ph type="body" sz="quarter" idx="16"/>
          </p:nvPr>
        </p:nvSpPr>
        <p:spPr>
          <a:xfrm>
            <a:off x="7687056" y="3584639"/>
            <a:ext cx="1392936" cy="2230437"/>
          </a:xfrm>
        </p:spPr>
        <p:txBody>
          <a:bodyPr>
            <a:normAutofit/>
          </a:bodyPr>
          <a:lstStyle>
            <a:lvl1pPr marL="0" indent="0" algn="ctr">
              <a:lnSpc>
                <a:spcPct val="120000"/>
              </a:lnSpc>
              <a:buNone/>
              <a:defRPr sz="1400">
                <a:solidFill>
                  <a:schemeClr val="tx2"/>
                </a:solidFill>
                <a:latin typeface="+mn-lt"/>
              </a:defRPr>
            </a:lvl1pPr>
            <a:lvl2pPr marL="627063" indent="0" algn="ctr">
              <a:buNone/>
              <a:defRPr sz="1200">
                <a:latin typeface="Lucida Sans Typewriter" panose="020B0509030504030204" pitchFamily="49" charset="77"/>
              </a:defRPr>
            </a:lvl2pPr>
            <a:lvl3pPr marL="914400" indent="0" algn="ctr">
              <a:buNone/>
              <a:defRPr sz="1200">
                <a:latin typeface="Lucida Sans Typewriter" panose="020B0509030504030204" pitchFamily="49" charset="77"/>
              </a:defRPr>
            </a:lvl3pPr>
            <a:lvl4pPr marL="1371600" indent="0" algn="ctr">
              <a:buNone/>
              <a:defRPr sz="1200">
                <a:latin typeface="Lucida Sans Typewriter" panose="020B0509030504030204" pitchFamily="49" charset="77"/>
              </a:defRPr>
            </a:lvl4pPr>
            <a:lvl5pPr marL="1828800" indent="0" algn="ctr">
              <a:buNone/>
              <a:defRPr sz="1200">
                <a:latin typeface="Lucida Sans Typewriter" panose="020B0509030504030204" pitchFamily="49" charset="77"/>
              </a:defRPr>
            </a:lvl5pPr>
          </a:lstStyle>
          <a:p>
            <a:pPr lvl="0"/>
            <a:r>
              <a:rPr lang="en-US"/>
              <a:t>Click to edit Master text styles</a:t>
            </a:r>
          </a:p>
        </p:txBody>
      </p:sp>
      <p:sp>
        <p:nvSpPr>
          <p:cNvPr id="70" name="Text Placeholder 65">
            <a:extLst>
              <a:ext uri="{FF2B5EF4-FFF2-40B4-BE49-F238E27FC236}">
                <a16:creationId xmlns:a16="http://schemas.microsoft.com/office/drawing/2014/main" id="{9751C841-E7B9-834A-A248-71DD9ED661BF}"/>
              </a:ext>
            </a:extLst>
          </p:cNvPr>
          <p:cNvSpPr>
            <a:spLocks noGrp="1"/>
          </p:cNvSpPr>
          <p:nvPr>
            <p:ph type="body" sz="quarter" idx="17"/>
          </p:nvPr>
        </p:nvSpPr>
        <p:spPr>
          <a:xfrm>
            <a:off x="9970008" y="3584639"/>
            <a:ext cx="1392936" cy="2230437"/>
          </a:xfrm>
        </p:spPr>
        <p:txBody>
          <a:bodyPr>
            <a:normAutofit/>
          </a:bodyPr>
          <a:lstStyle>
            <a:lvl1pPr marL="0" indent="0" algn="ctr">
              <a:lnSpc>
                <a:spcPct val="120000"/>
              </a:lnSpc>
              <a:buNone/>
              <a:defRPr sz="1400">
                <a:solidFill>
                  <a:schemeClr val="tx2"/>
                </a:solidFill>
                <a:latin typeface="+mn-lt"/>
              </a:defRPr>
            </a:lvl1pPr>
            <a:lvl2pPr marL="627063" indent="0" algn="ctr">
              <a:buNone/>
              <a:defRPr sz="1200">
                <a:latin typeface="Lucida Sans Typewriter" panose="020B0509030504030204" pitchFamily="49" charset="77"/>
              </a:defRPr>
            </a:lvl2pPr>
            <a:lvl3pPr marL="914400" indent="0" algn="ctr">
              <a:buNone/>
              <a:defRPr sz="1200">
                <a:latin typeface="Lucida Sans Typewriter" panose="020B0509030504030204" pitchFamily="49" charset="77"/>
              </a:defRPr>
            </a:lvl3pPr>
            <a:lvl4pPr marL="1371600" indent="0" algn="ctr">
              <a:buNone/>
              <a:defRPr sz="1200">
                <a:latin typeface="Lucida Sans Typewriter" panose="020B0509030504030204" pitchFamily="49" charset="77"/>
              </a:defRPr>
            </a:lvl4pPr>
            <a:lvl5pPr marL="1828800" indent="0" algn="ctr">
              <a:buNone/>
              <a:defRPr sz="1200">
                <a:latin typeface="Lucida Sans Typewriter" panose="020B0509030504030204" pitchFamily="49" charset="77"/>
              </a:defRPr>
            </a:lvl5pPr>
          </a:lstStyle>
          <a:p>
            <a:pPr lvl="0"/>
            <a:r>
              <a:rPr lang="en-US"/>
              <a:t>Click to edit Master text styles</a:t>
            </a:r>
          </a:p>
        </p:txBody>
      </p:sp>
      <p:sp>
        <p:nvSpPr>
          <p:cNvPr id="3" name="Picture Placeholder 7">
            <a:extLst>
              <a:ext uri="{FF2B5EF4-FFF2-40B4-BE49-F238E27FC236}">
                <a16:creationId xmlns:a16="http://schemas.microsoft.com/office/drawing/2014/main" id="{BB93D496-A494-A20F-A39A-3F20AECACE38}"/>
              </a:ext>
            </a:extLst>
          </p:cNvPr>
          <p:cNvSpPr>
            <a:spLocks noGrp="1"/>
          </p:cNvSpPr>
          <p:nvPr>
            <p:ph type="pic" sz="quarter" idx="18"/>
          </p:nvPr>
        </p:nvSpPr>
        <p:spPr>
          <a:xfrm>
            <a:off x="842683" y="2095665"/>
            <a:ext cx="1388454" cy="1315750"/>
          </a:xfrm>
          <a:noFill/>
        </p:spPr>
        <p:txBody>
          <a:bodyPr anchor="ctr" anchorCtr="0">
            <a:normAutofit/>
          </a:bodyPr>
          <a:lstStyle>
            <a:lvl1pPr marL="0" indent="0" algn="ctr">
              <a:buNone/>
              <a:defRPr sz="1400"/>
            </a:lvl1pPr>
          </a:lstStyle>
          <a:p>
            <a:r>
              <a:rPr lang="en-US" dirty="0"/>
              <a:t>Click icon to add picture</a:t>
            </a:r>
            <a:endParaRPr lang="en-GB" dirty="0"/>
          </a:p>
        </p:txBody>
      </p:sp>
      <p:sp>
        <p:nvSpPr>
          <p:cNvPr id="4" name="Picture Placeholder 7">
            <a:extLst>
              <a:ext uri="{FF2B5EF4-FFF2-40B4-BE49-F238E27FC236}">
                <a16:creationId xmlns:a16="http://schemas.microsoft.com/office/drawing/2014/main" id="{3B85AF07-C004-6A57-4C02-9EA7EBF321D7}"/>
              </a:ext>
            </a:extLst>
          </p:cNvPr>
          <p:cNvSpPr>
            <a:spLocks noGrp="1"/>
          </p:cNvSpPr>
          <p:nvPr>
            <p:ph type="pic" sz="quarter" idx="19"/>
          </p:nvPr>
        </p:nvSpPr>
        <p:spPr>
          <a:xfrm>
            <a:off x="3121200" y="2095665"/>
            <a:ext cx="1388454" cy="1315750"/>
          </a:xfrm>
          <a:noFill/>
        </p:spPr>
        <p:txBody>
          <a:bodyPr anchor="ctr" anchorCtr="0">
            <a:normAutofit/>
          </a:bodyPr>
          <a:lstStyle>
            <a:lvl1pPr marL="0" indent="0" algn="ctr">
              <a:buNone/>
              <a:defRPr sz="1400"/>
            </a:lvl1pPr>
          </a:lstStyle>
          <a:p>
            <a:r>
              <a:rPr lang="en-US" dirty="0"/>
              <a:t>Click icon to add picture</a:t>
            </a:r>
            <a:endParaRPr lang="en-GB" dirty="0"/>
          </a:p>
        </p:txBody>
      </p:sp>
      <p:sp>
        <p:nvSpPr>
          <p:cNvPr id="5" name="Picture Placeholder 7">
            <a:extLst>
              <a:ext uri="{FF2B5EF4-FFF2-40B4-BE49-F238E27FC236}">
                <a16:creationId xmlns:a16="http://schemas.microsoft.com/office/drawing/2014/main" id="{D4B84C66-8554-C2F3-0E9F-9B8B49427D9D}"/>
              </a:ext>
            </a:extLst>
          </p:cNvPr>
          <p:cNvSpPr>
            <a:spLocks noGrp="1"/>
          </p:cNvSpPr>
          <p:nvPr>
            <p:ph type="pic" sz="quarter" idx="20"/>
          </p:nvPr>
        </p:nvSpPr>
        <p:spPr>
          <a:xfrm>
            <a:off x="5400000" y="2095665"/>
            <a:ext cx="1388454" cy="1315750"/>
          </a:xfrm>
          <a:noFill/>
        </p:spPr>
        <p:txBody>
          <a:bodyPr anchor="ctr" anchorCtr="0">
            <a:normAutofit/>
          </a:bodyPr>
          <a:lstStyle>
            <a:lvl1pPr marL="0" indent="0" algn="ctr">
              <a:buNone/>
              <a:defRPr sz="1400"/>
            </a:lvl1pPr>
          </a:lstStyle>
          <a:p>
            <a:r>
              <a:rPr lang="en-US" dirty="0"/>
              <a:t>Click icon to add picture</a:t>
            </a:r>
            <a:endParaRPr lang="en-GB" dirty="0"/>
          </a:p>
        </p:txBody>
      </p:sp>
      <p:sp>
        <p:nvSpPr>
          <p:cNvPr id="72" name="Picture Placeholder 7">
            <a:extLst>
              <a:ext uri="{FF2B5EF4-FFF2-40B4-BE49-F238E27FC236}">
                <a16:creationId xmlns:a16="http://schemas.microsoft.com/office/drawing/2014/main" id="{F1EC64B8-3D1E-CA8D-E64C-7629D88452E9}"/>
              </a:ext>
            </a:extLst>
          </p:cNvPr>
          <p:cNvSpPr>
            <a:spLocks noGrp="1"/>
          </p:cNvSpPr>
          <p:nvPr>
            <p:ph type="pic" sz="quarter" idx="21"/>
          </p:nvPr>
        </p:nvSpPr>
        <p:spPr>
          <a:xfrm>
            <a:off x="7686000" y="2095665"/>
            <a:ext cx="1388454" cy="1315750"/>
          </a:xfrm>
          <a:noFill/>
        </p:spPr>
        <p:txBody>
          <a:bodyPr anchor="ctr" anchorCtr="0">
            <a:normAutofit/>
          </a:bodyPr>
          <a:lstStyle>
            <a:lvl1pPr marL="0" indent="0" algn="ctr">
              <a:buNone/>
              <a:defRPr sz="1400"/>
            </a:lvl1pPr>
          </a:lstStyle>
          <a:p>
            <a:r>
              <a:rPr lang="en-US" dirty="0"/>
              <a:t>Click icon to add picture</a:t>
            </a:r>
            <a:endParaRPr lang="en-GB" dirty="0"/>
          </a:p>
        </p:txBody>
      </p:sp>
      <p:sp>
        <p:nvSpPr>
          <p:cNvPr id="73" name="Picture Placeholder 7">
            <a:extLst>
              <a:ext uri="{FF2B5EF4-FFF2-40B4-BE49-F238E27FC236}">
                <a16:creationId xmlns:a16="http://schemas.microsoft.com/office/drawing/2014/main" id="{1E42E2C6-EC6B-C0D2-CF33-B1A174C0BA31}"/>
              </a:ext>
            </a:extLst>
          </p:cNvPr>
          <p:cNvSpPr>
            <a:spLocks noGrp="1"/>
          </p:cNvSpPr>
          <p:nvPr>
            <p:ph type="pic" sz="quarter" idx="22"/>
          </p:nvPr>
        </p:nvSpPr>
        <p:spPr>
          <a:xfrm>
            <a:off x="9968400" y="2095665"/>
            <a:ext cx="1388454" cy="1315750"/>
          </a:xfrm>
          <a:noFill/>
        </p:spPr>
        <p:txBody>
          <a:bodyPr anchor="ctr" anchorCtr="0">
            <a:normAutofit/>
          </a:bodyPr>
          <a:lstStyle>
            <a:lvl1pPr marL="0" indent="0" algn="ctr">
              <a:buNone/>
              <a:defRPr sz="1400"/>
            </a:lvl1pPr>
          </a:lstStyle>
          <a:p>
            <a:r>
              <a:rPr lang="en-US" dirty="0"/>
              <a:t>Click icon to add picture</a:t>
            </a:r>
            <a:endParaRPr lang="en-GB" dirty="0"/>
          </a:p>
        </p:txBody>
      </p:sp>
      <p:sp>
        <p:nvSpPr>
          <p:cNvPr id="74" name="Otsikko 73">
            <a:extLst>
              <a:ext uri="{FF2B5EF4-FFF2-40B4-BE49-F238E27FC236}">
                <a16:creationId xmlns:a16="http://schemas.microsoft.com/office/drawing/2014/main" id="{3FB7BCD7-795C-4715-89E0-3583488B71A2}"/>
              </a:ext>
            </a:extLst>
          </p:cNvPr>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1982023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uvatekstillinen sisältö">
    <p:bg>
      <p:bgPr>
        <a:solidFill>
          <a:srgbClr val="D2E5E5"/>
        </a:solidFill>
        <a:effectLst/>
      </p:bgPr>
    </p:bg>
    <p:spTree>
      <p:nvGrpSpPr>
        <p:cNvPr id="1" name=""/>
        <p:cNvGrpSpPr/>
        <p:nvPr/>
      </p:nvGrpSpPr>
      <p:grpSpPr>
        <a:xfrm>
          <a:off x="0" y="0"/>
          <a:ext cx="0" cy="0"/>
          <a:chOff x="0" y="0"/>
          <a:chExt cx="0" cy="0"/>
        </a:xfrm>
      </p:grpSpPr>
      <p:sp>
        <p:nvSpPr>
          <p:cNvPr id="9" name="Sisällön paikkamerkki 8">
            <a:extLst>
              <a:ext uri="{FF2B5EF4-FFF2-40B4-BE49-F238E27FC236}">
                <a16:creationId xmlns:a16="http://schemas.microsoft.com/office/drawing/2014/main" id="{C415E512-0DAA-1E16-CAD1-C65177FA7895}"/>
              </a:ext>
            </a:extLst>
          </p:cNvPr>
          <p:cNvSpPr>
            <a:spLocks noGrp="1"/>
          </p:cNvSpPr>
          <p:nvPr>
            <p:ph sz="quarter" idx="13"/>
          </p:nvPr>
        </p:nvSpPr>
        <p:spPr>
          <a:xfrm>
            <a:off x="838200" y="3069981"/>
            <a:ext cx="4938713" cy="29608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3" name="Text Placeholder 2">
            <a:extLst>
              <a:ext uri="{FF2B5EF4-FFF2-40B4-BE49-F238E27FC236}">
                <a16:creationId xmlns:a16="http://schemas.microsoft.com/office/drawing/2014/main" id="{B19A7C7F-7E2C-4822-8A75-567729D48879}"/>
              </a:ext>
            </a:extLst>
          </p:cNvPr>
          <p:cNvSpPr>
            <a:spLocks noGrp="1"/>
          </p:cNvSpPr>
          <p:nvPr>
            <p:ph type="body" idx="1"/>
          </p:nvPr>
        </p:nvSpPr>
        <p:spPr>
          <a:xfrm>
            <a:off x="839789" y="2412645"/>
            <a:ext cx="4939220" cy="482974"/>
          </a:xfrm>
        </p:spPr>
        <p:txBody>
          <a:bodyPr anchor="b"/>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62A4D8-343A-40BA-86CD-D2A942E2BE7D}"/>
              </a:ext>
            </a:extLst>
          </p:cNvPr>
          <p:cNvSpPr>
            <a:spLocks noGrp="1"/>
          </p:cNvSpPr>
          <p:nvPr>
            <p:ph sz="quarter" idx="4"/>
          </p:nvPr>
        </p:nvSpPr>
        <p:spPr>
          <a:xfrm>
            <a:off x="6412992" y="2163653"/>
            <a:ext cx="4942395" cy="40260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Date Placeholder 9">
            <a:extLst>
              <a:ext uri="{FF2B5EF4-FFF2-40B4-BE49-F238E27FC236}">
                <a16:creationId xmlns:a16="http://schemas.microsoft.com/office/drawing/2014/main" id="{1BCC5004-A6A4-4500-AFF0-CDD18A87B8FD}"/>
              </a:ext>
            </a:extLst>
          </p:cNvPr>
          <p:cNvSpPr>
            <a:spLocks noGrp="1"/>
          </p:cNvSpPr>
          <p:nvPr>
            <p:ph type="dt" sz="half" idx="10"/>
          </p:nvPr>
        </p:nvSpPr>
        <p:spPr/>
        <p:txBody>
          <a:bodyPr/>
          <a:lstStyle/>
          <a:p>
            <a:fld id="{5EE1DD78-166E-4A73-AB27-2C816DF24E1E}" type="datetime1">
              <a:rPr lang="fi-FI" smtClean="0"/>
              <a:t>11.1.2024</a:t>
            </a:fld>
            <a:endParaRPr lang="fi-FI" dirty="0"/>
          </a:p>
        </p:txBody>
      </p:sp>
      <p:sp>
        <p:nvSpPr>
          <p:cNvPr id="11" name="Footer Placeholder 10">
            <a:extLst>
              <a:ext uri="{FF2B5EF4-FFF2-40B4-BE49-F238E27FC236}">
                <a16:creationId xmlns:a16="http://schemas.microsoft.com/office/drawing/2014/main" id="{35CE7664-4B3E-4F1F-B79B-1383A08E4039}"/>
              </a:ext>
            </a:extLst>
          </p:cNvPr>
          <p:cNvSpPr>
            <a:spLocks noGrp="1"/>
          </p:cNvSpPr>
          <p:nvPr>
            <p:ph type="ftr" sz="quarter" idx="11"/>
          </p:nvPr>
        </p:nvSpPr>
        <p:spPr/>
        <p:txBody>
          <a:bodyPr/>
          <a:lstStyle/>
          <a:p>
            <a:r>
              <a:rPr lang="fi-FI"/>
              <a:t>Työpaja III</a:t>
            </a:r>
            <a:endParaRPr lang="fi-FI" dirty="0"/>
          </a:p>
        </p:txBody>
      </p:sp>
      <p:sp>
        <p:nvSpPr>
          <p:cNvPr id="12" name="Slide Number Placeholder 11">
            <a:extLst>
              <a:ext uri="{FF2B5EF4-FFF2-40B4-BE49-F238E27FC236}">
                <a16:creationId xmlns:a16="http://schemas.microsoft.com/office/drawing/2014/main" id="{488D4CFF-3433-47C5-9FF9-C5F00BFFEF74}"/>
              </a:ext>
            </a:extLst>
          </p:cNvPr>
          <p:cNvSpPr>
            <a:spLocks noGrp="1"/>
          </p:cNvSpPr>
          <p:nvPr>
            <p:ph type="sldNum" sz="quarter" idx="12"/>
          </p:nvPr>
        </p:nvSpPr>
        <p:spPr/>
        <p:txBody>
          <a:bodyPr/>
          <a:lstStyle/>
          <a:p>
            <a:fld id="{31160B98-140E-4345-B1A3-2A7247C42973}" type="slidenum">
              <a:rPr lang="fi-FI" smtClean="0"/>
              <a:t>‹#›</a:t>
            </a:fld>
            <a:endParaRPr lang="fi-FI" dirty="0"/>
          </a:p>
        </p:txBody>
      </p:sp>
      <p:sp>
        <p:nvSpPr>
          <p:cNvPr id="15" name="object 3">
            <a:extLst>
              <a:ext uri="{FF2B5EF4-FFF2-40B4-BE49-F238E27FC236}">
                <a16:creationId xmlns:a16="http://schemas.microsoft.com/office/drawing/2014/main" id="{68A46543-9264-4946-8CC7-C6E659917A86}"/>
              </a:ext>
            </a:extLst>
          </p:cNvPr>
          <p:cNvSpPr/>
          <p:nvPr userDrawn="1"/>
        </p:nvSpPr>
        <p:spPr>
          <a:xfrm>
            <a:off x="0" y="65128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dirty="0"/>
          </a:p>
        </p:txBody>
      </p:sp>
      <p:sp>
        <p:nvSpPr>
          <p:cNvPr id="16" name="object 3">
            <a:extLst>
              <a:ext uri="{FF2B5EF4-FFF2-40B4-BE49-F238E27FC236}">
                <a16:creationId xmlns:a16="http://schemas.microsoft.com/office/drawing/2014/main" id="{CD18C644-2960-C044-9DC8-A3B3AA6FE717}"/>
              </a:ext>
            </a:extLst>
          </p:cNvPr>
          <p:cNvSpPr/>
          <p:nvPr userDrawn="1"/>
        </p:nvSpPr>
        <p:spPr>
          <a:xfrm>
            <a:off x="0" y="619864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dirty="0"/>
          </a:p>
        </p:txBody>
      </p:sp>
      <p:sp>
        <p:nvSpPr>
          <p:cNvPr id="2" name="Otsikko 1">
            <a:extLst>
              <a:ext uri="{FF2B5EF4-FFF2-40B4-BE49-F238E27FC236}">
                <a16:creationId xmlns:a16="http://schemas.microsoft.com/office/drawing/2014/main" id="{BC27D6E6-1CCD-0DFB-CAB7-AEF8D86FA8C9}"/>
              </a:ext>
            </a:extLst>
          </p:cNvPr>
          <p:cNvSpPr>
            <a:spLocks noGrp="1"/>
          </p:cNvSpPr>
          <p:nvPr>
            <p:ph type="title"/>
          </p:nvPr>
        </p:nvSpPr>
        <p:spPr/>
        <p:txBody>
          <a:bodyPr/>
          <a:lstStyle/>
          <a:p>
            <a:r>
              <a:rPr lang="en-US"/>
              <a:t>Click to edit Master title style</a:t>
            </a:r>
            <a:endParaRPr lang="fi-FI"/>
          </a:p>
        </p:txBody>
      </p:sp>
      <p:sp>
        <p:nvSpPr>
          <p:cNvPr id="8" name="object 7">
            <a:extLst>
              <a:ext uri="{FF2B5EF4-FFF2-40B4-BE49-F238E27FC236}">
                <a16:creationId xmlns:a16="http://schemas.microsoft.com/office/drawing/2014/main" id="{369494B0-15CF-2E83-E090-5A066F78073F}"/>
              </a:ext>
            </a:extLst>
          </p:cNvPr>
          <p:cNvSpPr/>
          <p:nvPr userDrawn="1"/>
        </p:nvSpPr>
        <p:spPr>
          <a:xfrm>
            <a:off x="6096000" y="2524260"/>
            <a:ext cx="0" cy="3060000"/>
          </a:xfrm>
          <a:custGeom>
            <a:avLst/>
            <a:gdLst/>
            <a:ahLst/>
            <a:cxnLst/>
            <a:rect l="l" t="t" r="r" b="b"/>
            <a:pathLst>
              <a:path h="2946400">
                <a:moveTo>
                  <a:pt x="0" y="0"/>
                </a:moveTo>
                <a:lnTo>
                  <a:pt x="0" y="2946400"/>
                </a:lnTo>
              </a:path>
            </a:pathLst>
          </a:custGeom>
          <a:ln w="6350">
            <a:solidFill>
              <a:srgbClr val="0F5064"/>
            </a:solidFill>
          </a:ln>
        </p:spPr>
        <p:txBody>
          <a:bodyPr wrap="square" lIns="0" tIns="0" rIns="0" bIns="0" rtlCol="0"/>
          <a:lstStyle/>
          <a:p>
            <a:endParaRPr dirty="0"/>
          </a:p>
        </p:txBody>
      </p:sp>
    </p:spTree>
    <p:extLst>
      <p:ext uri="{BB962C8B-B14F-4D97-AF65-F5344CB8AC3E}">
        <p14:creationId xmlns:p14="http://schemas.microsoft.com/office/powerpoint/2010/main" val="2147914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uvatekstillinen sisältö 2">
    <p:bg>
      <p:bgPr>
        <a:solidFill>
          <a:srgbClr val="D2E5E5"/>
        </a:solidFill>
        <a:effectLst/>
      </p:bgPr>
    </p:bg>
    <p:spTree>
      <p:nvGrpSpPr>
        <p:cNvPr id="1" name=""/>
        <p:cNvGrpSpPr/>
        <p:nvPr/>
      </p:nvGrpSpPr>
      <p:grpSpPr>
        <a:xfrm>
          <a:off x="0" y="0"/>
          <a:ext cx="0" cy="0"/>
          <a:chOff x="0" y="0"/>
          <a:chExt cx="0" cy="0"/>
        </a:xfrm>
      </p:grpSpPr>
      <p:sp>
        <p:nvSpPr>
          <p:cNvPr id="9" name="Sisällön paikkamerkki 8">
            <a:extLst>
              <a:ext uri="{FF2B5EF4-FFF2-40B4-BE49-F238E27FC236}">
                <a16:creationId xmlns:a16="http://schemas.microsoft.com/office/drawing/2014/main" id="{C415E512-0DAA-1E16-CAD1-C65177FA7895}"/>
              </a:ext>
            </a:extLst>
          </p:cNvPr>
          <p:cNvSpPr>
            <a:spLocks noGrp="1"/>
          </p:cNvSpPr>
          <p:nvPr>
            <p:ph sz="quarter" idx="13"/>
          </p:nvPr>
        </p:nvSpPr>
        <p:spPr>
          <a:xfrm>
            <a:off x="6411406" y="3069981"/>
            <a:ext cx="4938713" cy="29608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3" name="Text Placeholder 2">
            <a:extLst>
              <a:ext uri="{FF2B5EF4-FFF2-40B4-BE49-F238E27FC236}">
                <a16:creationId xmlns:a16="http://schemas.microsoft.com/office/drawing/2014/main" id="{B19A7C7F-7E2C-4822-8A75-567729D48879}"/>
              </a:ext>
            </a:extLst>
          </p:cNvPr>
          <p:cNvSpPr>
            <a:spLocks noGrp="1"/>
          </p:cNvSpPr>
          <p:nvPr>
            <p:ph type="body" idx="1"/>
          </p:nvPr>
        </p:nvSpPr>
        <p:spPr>
          <a:xfrm>
            <a:off x="6412995" y="2412645"/>
            <a:ext cx="4939220" cy="482974"/>
          </a:xfrm>
        </p:spPr>
        <p:txBody>
          <a:bodyPr anchor="b"/>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62A4D8-343A-40BA-86CD-D2A942E2BE7D}"/>
              </a:ext>
            </a:extLst>
          </p:cNvPr>
          <p:cNvSpPr>
            <a:spLocks noGrp="1"/>
          </p:cNvSpPr>
          <p:nvPr>
            <p:ph sz="quarter" idx="4"/>
          </p:nvPr>
        </p:nvSpPr>
        <p:spPr>
          <a:xfrm>
            <a:off x="838200" y="2163653"/>
            <a:ext cx="4942395" cy="40260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Date Placeholder 9">
            <a:extLst>
              <a:ext uri="{FF2B5EF4-FFF2-40B4-BE49-F238E27FC236}">
                <a16:creationId xmlns:a16="http://schemas.microsoft.com/office/drawing/2014/main" id="{1BCC5004-A6A4-4500-AFF0-CDD18A87B8FD}"/>
              </a:ext>
            </a:extLst>
          </p:cNvPr>
          <p:cNvSpPr>
            <a:spLocks noGrp="1"/>
          </p:cNvSpPr>
          <p:nvPr>
            <p:ph type="dt" sz="half" idx="10"/>
          </p:nvPr>
        </p:nvSpPr>
        <p:spPr/>
        <p:txBody>
          <a:bodyPr/>
          <a:lstStyle/>
          <a:p>
            <a:fld id="{73E1790B-F40B-4C0E-A476-25CC7E46C908}" type="datetime1">
              <a:rPr lang="fi-FI" smtClean="0"/>
              <a:t>11.1.2024</a:t>
            </a:fld>
            <a:endParaRPr lang="fi-FI" dirty="0"/>
          </a:p>
        </p:txBody>
      </p:sp>
      <p:sp>
        <p:nvSpPr>
          <p:cNvPr id="11" name="Footer Placeholder 10">
            <a:extLst>
              <a:ext uri="{FF2B5EF4-FFF2-40B4-BE49-F238E27FC236}">
                <a16:creationId xmlns:a16="http://schemas.microsoft.com/office/drawing/2014/main" id="{35CE7664-4B3E-4F1F-B79B-1383A08E4039}"/>
              </a:ext>
            </a:extLst>
          </p:cNvPr>
          <p:cNvSpPr>
            <a:spLocks noGrp="1"/>
          </p:cNvSpPr>
          <p:nvPr>
            <p:ph type="ftr" sz="quarter" idx="11"/>
          </p:nvPr>
        </p:nvSpPr>
        <p:spPr/>
        <p:txBody>
          <a:bodyPr/>
          <a:lstStyle/>
          <a:p>
            <a:r>
              <a:rPr lang="fi-FI"/>
              <a:t>Työpaja III</a:t>
            </a:r>
            <a:endParaRPr lang="fi-FI" dirty="0"/>
          </a:p>
        </p:txBody>
      </p:sp>
      <p:sp>
        <p:nvSpPr>
          <p:cNvPr id="12" name="Slide Number Placeholder 11">
            <a:extLst>
              <a:ext uri="{FF2B5EF4-FFF2-40B4-BE49-F238E27FC236}">
                <a16:creationId xmlns:a16="http://schemas.microsoft.com/office/drawing/2014/main" id="{488D4CFF-3433-47C5-9FF9-C5F00BFFEF74}"/>
              </a:ext>
            </a:extLst>
          </p:cNvPr>
          <p:cNvSpPr>
            <a:spLocks noGrp="1"/>
          </p:cNvSpPr>
          <p:nvPr>
            <p:ph type="sldNum" sz="quarter" idx="12"/>
          </p:nvPr>
        </p:nvSpPr>
        <p:spPr/>
        <p:txBody>
          <a:bodyPr/>
          <a:lstStyle/>
          <a:p>
            <a:fld id="{31160B98-140E-4345-B1A3-2A7247C42973}" type="slidenum">
              <a:rPr lang="fi-FI" smtClean="0"/>
              <a:t>‹#›</a:t>
            </a:fld>
            <a:endParaRPr lang="fi-FI" dirty="0"/>
          </a:p>
        </p:txBody>
      </p:sp>
      <p:sp>
        <p:nvSpPr>
          <p:cNvPr id="15" name="object 3">
            <a:extLst>
              <a:ext uri="{FF2B5EF4-FFF2-40B4-BE49-F238E27FC236}">
                <a16:creationId xmlns:a16="http://schemas.microsoft.com/office/drawing/2014/main" id="{68A46543-9264-4946-8CC7-C6E659917A86}"/>
              </a:ext>
            </a:extLst>
          </p:cNvPr>
          <p:cNvSpPr/>
          <p:nvPr userDrawn="1"/>
        </p:nvSpPr>
        <p:spPr>
          <a:xfrm>
            <a:off x="0" y="65128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dirty="0"/>
          </a:p>
        </p:txBody>
      </p:sp>
      <p:sp>
        <p:nvSpPr>
          <p:cNvPr id="16" name="object 3">
            <a:extLst>
              <a:ext uri="{FF2B5EF4-FFF2-40B4-BE49-F238E27FC236}">
                <a16:creationId xmlns:a16="http://schemas.microsoft.com/office/drawing/2014/main" id="{CD18C644-2960-C044-9DC8-A3B3AA6FE717}"/>
              </a:ext>
            </a:extLst>
          </p:cNvPr>
          <p:cNvSpPr/>
          <p:nvPr userDrawn="1"/>
        </p:nvSpPr>
        <p:spPr>
          <a:xfrm>
            <a:off x="0" y="619864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dirty="0"/>
          </a:p>
        </p:txBody>
      </p:sp>
      <p:sp>
        <p:nvSpPr>
          <p:cNvPr id="2" name="Otsikko 1">
            <a:extLst>
              <a:ext uri="{FF2B5EF4-FFF2-40B4-BE49-F238E27FC236}">
                <a16:creationId xmlns:a16="http://schemas.microsoft.com/office/drawing/2014/main" id="{BC27D6E6-1CCD-0DFB-CAB7-AEF8D86FA8C9}"/>
              </a:ext>
            </a:extLst>
          </p:cNvPr>
          <p:cNvSpPr>
            <a:spLocks noGrp="1"/>
          </p:cNvSpPr>
          <p:nvPr>
            <p:ph type="title"/>
          </p:nvPr>
        </p:nvSpPr>
        <p:spPr/>
        <p:txBody>
          <a:bodyPr/>
          <a:lstStyle/>
          <a:p>
            <a:r>
              <a:rPr lang="en-US"/>
              <a:t>Click to edit Master title style</a:t>
            </a:r>
            <a:endParaRPr lang="fi-FI"/>
          </a:p>
        </p:txBody>
      </p:sp>
      <p:sp>
        <p:nvSpPr>
          <p:cNvPr id="8" name="object 7">
            <a:extLst>
              <a:ext uri="{FF2B5EF4-FFF2-40B4-BE49-F238E27FC236}">
                <a16:creationId xmlns:a16="http://schemas.microsoft.com/office/drawing/2014/main" id="{369494B0-15CF-2E83-E090-5A066F78073F}"/>
              </a:ext>
            </a:extLst>
          </p:cNvPr>
          <p:cNvSpPr/>
          <p:nvPr userDrawn="1"/>
        </p:nvSpPr>
        <p:spPr>
          <a:xfrm>
            <a:off x="6096000" y="2524260"/>
            <a:ext cx="0" cy="3060000"/>
          </a:xfrm>
          <a:custGeom>
            <a:avLst/>
            <a:gdLst/>
            <a:ahLst/>
            <a:cxnLst/>
            <a:rect l="l" t="t" r="r" b="b"/>
            <a:pathLst>
              <a:path h="2946400">
                <a:moveTo>
                  <a:pt x="0" y="0"/>
                </a:moveTo>
                <a:lnTo>
                  <a:pt x="0" y="2946400"/>
                </a:lnTo>
              </a:path>
            </a:pathLst>
          </a:custGeom>
          <a:ln w="6350">
            <a:solidFill>
              <a:srgbClr val="0F5064"/>
            </a:solidFill>
          </a:ln>
        </p:spPr>
        <p:txBody>
          <a:bodyPr wrap="square" lIns="0" tIns="0" rIns="0" bIns="0" rtlCol="0"/>
          <a:lstStyle/>
          <a:p>
            <a:endParaRPr dirty="0"/>
          </a:p>
        </p:txBody>
      </p:sp>
    </p:spTree>
    <p:extLst>
      <p:ext uri="{BB962C8B-B14F-4D97-AF65-F5344CB8AC3E}">
        <p14:creationId xmlns:p14="http://schemas.microsoft.com/office/powerpoint/2010/main" val="360041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uva taustall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object 4">
            <a:extLst>
              <a:ext uri="{FF2B5EF4-FFF2-40B4-BE49-F238E27FC236}">
                <a16:creationId xmlns:a16="http://schemas.microsoft.com/office/drawing/2014/main" id="{ED09E5A7-6FB3-BA49-86D3-A877483AA8F7}"/>
              </a:ext>
            </a:extLst>
          </p:cNvPr>
          <p:cNvSpPr/>
          <p:nvPr userDrawn="1"/>
        </p:nvSpPr>
        <p:spPr>
          <a:xfrm>
            <a:off x="826100" y="6200637"/>
            <a:ext cx="10541635" cy="0"/>
          </a:xfrm>
          <a:custGeom>
            <a:avLst/>
            <a:gdLst/>
            <a:ahLst/>
            <a:cxnLst/>
            <a:rect l="l" t="t" r="r" b="b"/>
            <a:pathLst>
              <a:path w="10541635">
                <a:moveTo>
                  <a:pt x="0" y="0"/>
                </a:moveTo>
                <a:lnTo>
                  <a:pt x="10541596" y="0"/>
                </a:lnTo>
              </a:path>
            </a:pathLst>
          </a:custGeom>
          <a:ln w="6070">
            <a:solidFill>
              <a:srgbClr val="FFFFFF"/>
            </a:solidFill>
          </a:ln>
        </p:spPr>
        <p:txBody>
          <a:bodyPr wrap="square" lIns="0" tIns="0" rIns="0" bIns="0" rtlCol="0"/>
          <a:lstStyle/>
          <a:p>
            <a:endParaRPr dirty="0"/>
          </a:p>
        </p:txBody>
      </p:sp>
      <p:sp>
        <p:nvSpPr>
          <p:cNvPr id="11" name="object 9">
            <a:extLst>
              <a:ext uri="{FF2B5EF4-FFF2-40B4-BE49-F238E27FC236}">
                <a16:creationId xmlns:a16="http://schemas.microsoft.com/office/drawing/2014/main" id="{A0B644F1-D39E-DE47-A9BB-E3DD23234114}"/>
              </a:ext>
            </a:extLst>
          </p:cNvPr>
          <p:cNvSpPr/>
          <p:nvPr userDrawn="1"/>
        </p:nvSpPr>
        <p:spPr>
          <a:xfrm>
            <a:off x="0" y="651287"/>
            <a:ext cx="12193270" cy="0"/>
          </a:xfrm>
          <a:custGeom>
            <a:avLst/>
            <a:gdLst/>
            <a:ahLst/>
            <a:cxnLst/>
            <a:rect l="l" t="t" r="r" b="b"/>
            <a:pathLst>
              <a:path w="12193270">
                <a:moveTo>
                  <a:pt x="0" y="0"/>
                </a:moveTo>
                <a:lnTo>
                  <a:pt x="12193193" y="0"/>
                </a:lnTo>
              </a:path>
            </a:pathLst>
          </a:custGeom>
          <a:ln w="6070">
            <a:solidFill>
              <a:srgbClr val="FFFFFF"/>
            </a:solidFill>
          </a:ln>
        </p:spPr>
        <p:txBody>
          <a:bodyPr wrap="square" lIns="0" tIns="0" rIns="0" bIns="0" rtlCol="0"/>
          <a:lstStyle/>
          <a:p>
            <a:endParaRPr dirty="0"/>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lvl1pPr>
              <a:defRPr>
                <a:solidFill>
                  <a:schemeClr val="bg1"/>
                </a:solidFill>
              </a:defRPr>
            </a:lvl1pPr>
          </a:lstStyle>
          <a:p>
            <a:fld id="{7000E4CD-B46D-4C9E-AD4A-6A66A0EE0144}" type="datetime1">
              <a:rPr lang="fi-FI" smtClean="0"/>
              <a:t>11.1.2024</a:t>
            </a:fld>
            <a:endParaRPr lang="fi-FI" dirty="0"/>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lvl1pPr>
              <a:defRPr>
                <a:solidFill>
                  <a:schemeClr val="bg1"/>
                </a:solidFill>
              </a:defRPr>
            </a:lvl1pPr>
          </a:lstStyle>
          <a:p>
            <a:r>
              <a:rPr lang="fi-FI"/>
              <a:t>Työpaja III</a:t>
            </a:r>
            <a:endParaRPr lang="fi-FI" dirty="0"/>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smtClean="0"/>
              <a:pPr/>
              <a:t>‹#›</a:t>
            </a:fld>
            <a:endParaRPr lang="fi-FI" dirty="0"/>
          </a:p>
        </p:txBody>
      </p:sp>
      <p:grpSp>
        <p:nvGrpSpPr>
          <p:cNvPr id="18" name="Group 17">
            <a:extLst>
              <a:ext uri="{FF2B5EF4-FFF2-40B4-BE49-F238E27FC236}">
                <a16:creationId xmlns:a16="http://schemas.microsoft.com/office/drawing/2014/main" id="{6EB9E195-E976-C543-9AD8-1BDCCECD19C9}"/>
              </a:ext>
            </a:extLst>
          </p:cNvPr>
          <p:cNvGrpSpPr/>
          <p:nvPr userDrawn="1"/>
        </p:nvGrpSpPr>
        <p:grpSpPr>
          <a:xfrm>
            <a:off x="10778253" y="257537"/>
            <a:ext cx="762501" cy="234056"/>
            <a:chOff x="10778253" y="257537"/>
            <a:chExt cx="762501" cy="234056"/>
          </a:xfrm>
        </p:grpSpPr>
        <p:sp>
          <p:nvSpPr>
            <p:cNvPr id="3" name="Freeform 2">
              <a:extLst>
                <a:ext uri="{FF2B5EF4-FFF2-40B4-BE49-F238E27FC236}">
                  <a16:creationId xmlns:a16="http://schemas.microsoft.com/office/drawing/2014/main" id="{1E6B5068-9F63-024C-86A7-9009A0E1B56F}"/>
                </a:ext>
              </a:extLst>
            </p:cNvPr>
            <p:cNvSpPr/>
            <p:nvPr/>
          </p:nvSpPr>
          <p:spPr>
            <a:xfrm>
              <a:off x="11466166" y="412333"/>
              <a:ext cx="74588" cy="74196"/>
            </a:xfrm>
            <a:custGeom>
              <a:avLst/>
              <a:gdLst>
                <a:gd name="connsiteX0" fmla="*/ 74588 w 74588"/>
                <a:gd name="connsiteY0" fmla="*/ 37098 h 74196"/>
                <a:gd name="connsiteX1" fmla="*/ 37294 w 74588"/>
                <a:gd name="connsiteY1" fmla="*/ 74197 h 74196"/>
                <a:gd name="connsiteX2" fmla="*/ 0 w 74588"/>
                <a:gd name="connsiteY2" fmla="*/ 37098 h 74196"/>
                <a:gd name="connsiteX3" fmla="*/ 37294 w 74588"/>
                <a:gd name="connsiteY3" fmla="*/ 0 h 74196"/>
                <a:gd name="connsiteX4" fmla="*/ 74588 w 74588"/>
                <a:gd name="connsiteY4" fmla="*/ 37098 h 74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8" h="74196">
                  <a:moveTo>
                    <a:pt x="74588" y="37098"/>
                  </a:moveTo>
                  <a:cubicBezTo>
                    <a:pt x="74588" y="57590"/>
                    <a:pt x="57887" y="74197"/>
                    <a:pt x="37294" y="74197"/>
                  </a:cubicBezTo>
                  <a:cubicBezTo>
                    <a:pt x="16695" y="74197"/>
                    <a:pt x="0" y="57583"/>
                    <a:pt x="0" y="37098"/>
                  </a:cubicBezTo>
                  <a:cubicBezTo>
                    <a:pt x="0" y="16607"/>
                    <a:pt x="16695" y="0"/>
                    <a:pt x="37294" y="0"/>
                  </a:cubicBezTo>
                  <a:cubicBezTo>
                    <a:pt x="57894" y="0"/>
                    <a:pt x="74588" y="16614"/>
                    <a:pt x="74588" y="37098"/>
                  </a:cubicBezTo>
                  <a:close/>
                </a:path>
              </a:pathLst>
            </a:custGeom>
            <a:solidFill>
              <a:srgbClr val="EB5C18"/>
            </a:solidFill>
            <a:ln w="690" cap="flat">
              <a:noFill/>
              <a:prstDash val="solid"/>
              <a:miter/>
            </a:ln>
          </p:spPr>
          <p:txBody>
            <a:bodyPr rtlCol="0" anchor="ctr"/>
            <a:lstStyle/>
            <a:p>
              <a:endParaRPr lang="fi-FI" dirty="0"/>
            </a:p>
          </p:txBody>
        </p:sp>
        <p:sp>
          <p:nvSpPr>
            <p:cNvPr id="4" name="Freeform 3">
              <a:extLst>
                <a:ext uri="{FF2B5EF4-FFF2-40B4-BE49-F238E27FC236}">
                  <a16:creationId xmlns:a16="http://schemas.microsoft.com/office/drawing/2014/main" id="{E7F78416-3D0B-F84F-BCB0-407C2C7B713B}"/>
                </a:ext>
              </a:extLst>
            </p:cNvPr>
            <p:cNvSpPr/>
            <p:nvPr/>
          </p:nvSpPr>
          <p:spPr>
            <a:xfrm>
              <a:off x="10778253" y="261551"/>
              <a:ext cx="143023" cy="226007"/>
            </a:xfrm>
            <a:custGeom>
              <a:avLst/>
              <a:gdLst>
                <a:gd name="connsiteX0" fmla="*/ 127880 w 143023"/>
                <a:gd name="connsiteY0" fmla="*/ 128485 h 226007"/>
                <a:gd name="connsiteX1" fmla="*/ 127880 w 143023"/>
                <a:gd name="connsiteY1" fmla="*/ 103568 h 226007"/>
                <a:gd name="connsiteX2" fmla="*/ 125769 w 143023"/>
                <a:gd name="connsiteY2" fmla="*/ 101468 h 226007"/>
                <a:gd name="connsiteX3" fmla="*/ 37184 w 143023"/>
                <a:gd name="connsiteY3" fmla="*/ 101468 h 226007"/>
                <a:gd name="connsiteX4" fmla="*/ 35073 w 143023"/>
                <a:gd name="connsiteY4" fmla="*/ 101468 h 226007"/>
                <a:gd name="connsiteX5" fmla="*/ 32962 w 143023"/>
                <a:gd name="connsiteY5" fmla="*/ 99368 h 226007"/>
                <a:gd name="connsiteX6" fmla="*/ 32962 w 143023"/>
                <a:gd name="connsiteY6" fmla="*/ 97268 h 226007"/>
                <a:gd name="connsiteX7" fmla="*/ 32962 w 143023"/>
                <a:gd name="connsiteY7" fmla="*/ 33317 h 226007"/>
                <a:gd name="connsiteX8" fmla="*/ 32962 w 143023"/>
                <a:gd name="connsiteY8" fmla="*/ 31217 h 226007"/>
                <a:gd name="connsiteX9" fmla="*/ 35073 w 143023"/>
                <a:gd name="connsiteY9" fmla="*/ 29117 h 226007"/>
                <a:gd name="connsiteX10" fmla="*/ 37184 w 143023"/>
                <a:gd name="connsiteY10" fmla="*/ 29117 h 226007"/>
                <a:gd name="connsiteX11" fmla="*/ 140912 w 143023"/>
                <a:gd name="connsiteY11" fmla="*/ 29117 h 226007"/>
                <a:gd name="connsiteX12" fmla="*/ 143023 w 143023"/>
                <a:gd name="connsiteY12" fmla="*/ 27017 h 226007"/>
                <a:gd name="connsiteX13" fmla="*/ 143023 w 143023"/>
                <a:gd name="connsiteY13" fmla="*/ 2100 h 226007"/>
                <a:gd name="connsiteX14" fmla="*/ 140912 w 143023"/>
                <a:gd name="connsiteY14" fmla="*/ 0 h 226007"/>
                <a:gd name="connsiteX15" fmla="*/ 2104 w 143023"/>
                <a:gd name="connsiteY15" fmla="*/ 0 h 226007"/>
                <a:gd name="connsiteX16" fmla="*/ 0 w 143023"/>
                <a:gd name="connsiteY16" fmla="*/ 2045 h 226007"/>
                <a:gd name="connsiteX17" fmla="*/ 0 w 143023"/>
                <a:gd name="connsiteY17" fmla="*/ 223962 h 226007"/>
                <a:gd name="connsiteX18" fmla="*/ 2104 w 143023"/>
                <a:gd name="connsiteY18" fmla="*/ 226007 h 226007"/>
                <a:gd name="connsiteX19" fmla="*/ 30851 w 143023"/>
                <a:gd name="connsiteY19" fmla="*/ 226007 h 226007"/>
                <a:gd name="connsiteX20" fmla="*/ 32962 w 143023"/>
                <a:gd name="connsiteY20" fmla="*/ 223908 h 226007"/>
                <a:gd name="connsiteX21" fmla="*/ 32962 w 143023"/>
                <a:gd name="connsiteY21" fmla="*/ 134764 h 226007"/>
                <a:gd name="connsiteX22" fmla="*/ 32962 w 143023"/>
                <a:gd name="connsiteY22" fmla="*/ 132665 h 226007"/>
                <a:gd name="connsiteX23" fmla="*/ 35073 w 143023"/>
                <a:gd name="connsiteY23" fmla="*/ 130565 h 226007"/>
                <a:gd name="connsiteX24" fmla="*/ 37184 w 143023"/>
                <a:gd name="connsiteY24" fmla="*/ 130565 h 226007"/>
                <a:gd name="connsiteX25" fmla="*/ 125769 w 143023"/>
                <a:gd name="connsiteY25" fmla="*/ 130565 h 226007"/>
                <a:gd name="connsiteX26" fmla="*/ 127880 w 143023"/>
                <a:gd name="connsiteY26" fmla="*/ 128465 h 22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3023" h="226007">
                  <a:moveTo>
                    <a:pt x="127880" y="128485"/>
                  </a:moveTo>
                  <a:lnTo>
                    <a:pt x="127880" y="103568"/>
                  </a:lnTo>
                  <a:cubicBezTo>
                    <a:pt x="127880" y="102408"/>
                    <a:pt x="126935" y="101468"/>
                    <a:pt x="125769" y="101468"/>
                  </a:cubicBezTo>
                  <a:lnTo>
                    <a:pt x="37184" y="101468"/>
                  </a:lnTo>
                  <a:lnTo>
                    <a:pt x="35073" y="101468"/>
                  </a:lnTo>
                  <a:cubicBezTo>
                    <a:pt x="33907" y="101468"/>
                    <a:pt x="32962" y="100528"/>
                    <a:pt x="32962" y="99368"/>
                  </a:cubicBezTo>
                  <a:lnTo>
                    <a:pt x="32962" y="97268"/>
                  </a:lnTo>
                  <a:lnTo>
                    <a:pt x="32962" y="33317"/>
                  </a:lnTo>
                  <a:lnTo>
                    <a:pt x="32962" y="31217"/>
                  </a:lnTo>
                  <a:cubicBezTo>
                    <a:pt x="32962" y="30057"/>
                    <a:pt x="33907" y="29117"/>
                    <a:pt x="35073" y="29117"/>
                  </a:cubicBezTo>
                  <a:lnTo>
                    <a:pt x="37184" y="29117"/>
                  </a:lnTo>
                  <a:lnTo>
                    <a:pt x="140912" y="29117"/>
                  </a:lnTo>
                  <a:cubicBezTo>
                    <a:pt x="142078" y="29117"/>
                    <a:pt x="143023" y="28177"/>
                    <a:pt x="143023" y="27017"/>
                  </a:cubicBezTo>
                  <a:lnTo>
                    <a:pt x="143023" y="2100"/>
                  </a:lnTo>
                  <a:cubicBezTo>
                    <a:pt x="143023" y="940"/>
                    <a:pt x="142078" y="0"/>
                    <a:pt x="140912" y="0"/>
                  </a:cubicBezTo>
                  <a:lnTo>
                    <a:pt x="2104" y="0"/>
                  </a:lnTo>
                  <a:cubicBezTo>
                    <a:pt x="959" y="0"/>
                    <a:pt x="28" y="913"/>
                    <a:pt x="0" y="2045"/>
                  </a:cubicBezTo>
                  <a:lnTo>
                    <a:pt x="0" y="223962"/>
                  </a:lnTo>
                  <a:cubicBezTo>
                    <a:pt x="28" y="225095"/>
                    <a:pt x="959" y="226007"/>
                    <a:pt x="2104" y="226007"/>
                  </a:cubicBezTo>
                  <a:lnTo>
                    <a:pt x="30851" y="226007"/>
                  </a:lnTo>
                  <a:cubicBezTo>
                    <a:pt x="32017" y="226007"/>
                    <a:pt x="32962" y="225067"/>
                    <a:pt x="32962" y="223908"/>
                  </a:cubicBezTo>
                  <a:lnTo>
                    <a:pt x="32962" y="134764"/>
                  </a:lnTo>
                  <a:lnTo>
                    <a:pt x="32962" y="132665"/>
                  </a:lnTo>
                  <a:cubicBezTo>
                    <a:pt x="32962" y="131505"/>
                    <a:pt x="33907" y="130565"/>
                    <a:pt x="35073" y="130565"/>
                  </a:cubicBezTo>
                  <a:lnTo>
                    <a:pt x="37184" y="130565"/>
                  </a:lnTo>
                  <a:lnTo>
                    <a:pt x="125769" y="130565"/>
                  </a:lnTo>
                  <a:cubicBezTo>
                    <a:pt x="126935" y="130565"/>
                    <a:pt x="127880" y="129625"/>
                    <a:pt x="127880" y="128465"/>
                  </a:cubicBezTo>
                  <a:close/>
                </a:path>
              </a:pathLst>
            </a:custGeom>
            <a:solidFill>
              <a:schemeClr val="bg1"/>
            </a:solidFill>
            <a:ln w="690" cap="flat">
              <a:noFill/>
              <a:prstDash val="solid"/>
              <a:miter/>
            </a:ln>
          </p:spPr>
          <p:txBody>
            <a:bodyPr rtlCol="0" anchor="ctr"/>
            <a:lstStyle/>
            <a:p>
              <a:endParaRPr lang="fi-FI" dirty="0"/>
            </a:p>
          </p:txBody>
        </p:sp>
        <p:sp>
          <p:nvSpPr>
            <p:cNvPr id="5" name="Freeform 4">
              <a:extLst>
                <a:ext uri="{FF2B5EF4-FFF2-40B4-BE49-F238E27FC236}">
                  <a16:creationId xmlns:a16="http://schemas.microsoft.com/office/drawing/2014/main" id="{CA87B765-0FB3-1243-B5DD-FF865F1B16AE}"/>
                </a:ext>
              </a:extLst>
            </p:cNvPr>
            <p:cNvSpPr/>
            <p:nvPr/>
          </p:nvSpPr>
          <p:spPr>
            <a:xfrm>
              <a:off x="10952623" y="257537"/>
              <a:ext cx="205297" cy="234029"/>
            </a:xfrm>
            <a:custGeom>
              <a:avLst/>
              <a:gdLst>
                <a:gd name="connsiteX0" fmla="*/ 116974 w 205297"/>
                <a:gd name="connsiteY0" fmla="*/ 204267 h 234029"/>
                <a:gd name="connsiteX1" fmla="*/ 58066 w 205297"/>
                <a:gd name="connsiteY1" fmla="*/ 178581 h 234029"/>
                <a:gd name="connsiteX2" fmla="*/ 34997 w 205297"/>
                <a:gd name="connsiteY2" fmla="*/ 117025 h 234029"/>
                <a:gd name="connsiteX3" fmla="*/ 34997 w 205297"/>
                <a:gd name="connsiteY3" fmla="*/ 116359 h 234029"/>
                <a:gd name="connsiteX4" fmla="*/ 58163 w 205297"/>
                <a:gd name="connsiteY4" fmla="*/ 55119 h 234029"/>
                <a:gd name="connsiteX5" fmla="*/ 116636 w 205297"/>
                <a:gd name="connsiteY5" fmla="*/ 29790 h 234029"/>
                <a:gd name="connsiteX6" fmla="*/ 180973 w 205297"/>
                <a:gd name="connsiteY6" fmla="*/ 55455 h 234029"/>
                <a:gd name="connsiteX7" fmla="*/ 183932 w 205297"/>
                <a:gd name="connsiteY7" fmla="*/ 55249 h 234029"/>
                <a:gd name="connsiteX8" fmla="*/ 202338 w 205297"/>
                <a:gd name="connsiteY8" fmla="*/ 34161 h 234029"/>
                <a:gd name="connsiteX9" fmla="*/ 202165 w 205297"/>
                <a:gd name="connsiteY9" fmla="*/ 31224 h 234029"/>
                <a:gd name="connsiteX10" fmla="*/ 116967 w 205297"/>
                <a:gd name="connsiteY10" fmla="*/ 0 h 234029"/>
                <a:gd name="connsiteX11" fmla="*/ 32769 w 205297"/>
                <a:gd name="connsiteY11" fmla="*/ 34340 h 234029"/>
                <a:gd name="connsiteX12" fmla="*/ 0 w 205297"/>
                <a:gd name="connsiteY12" fmla="*/ 117018 h 234029"/>
                <a:gd name="connsiteX13" fmla="*/ 0 w 205297"/>
                <a:gd name="connsiteY13" fmla="*/ 117684 h 234029"/>
                <a:gd name="connsiteX14" fmla="*/ 32838 w 205297"/>
                <a:gd name="connsiteY14" fmla="*/ 200266 h 234029"/>
                <a:gd name="connsiteX15" fmla="*/ 115615 w 205297"/>
                <a:gd name="connsiteY15" fmla="*/ 234030 h 234029"/>
                <a:gd name="connsiteX16" fmla="*/ 205297 w 205297"/>
                <a:gd name="connsiteY16" fmla="*/ 196719 h 234029"/>
                <a:gd name="connsiteX17" fmla="*/ 204180 w 205297"/>
                <a:gd name="connsiteY17" fmla="*/ 195593 h 234029"/>
                <a:gd name="connsiteX18" fmla="*/ 185878 w 205297"/>
                <a:gd name="connsiteY18" fmla="*/ 177154 h 234029"/>
                <a:gd name="connsiteX19" fmla="*/ 182987 w 205297"/>
                <a:gd name="connsiteY19" fmla="*/ 177078 h 234029"/>
                <a:gd name="connsiteX20" fmla="*/ 116967 w 205297"/>
                <a:gd name="connsiteY20" fmla="*/ 204253 h 23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297" h="234029">
                  <a:moveTo>
                    <a:pt x="116974" y="204267"/>
                  </a:moveTo>
                  <a:cubicBezTo>
                    <a:pt x="94194" y="204267"/>
                    <a:pt x="73278" y="195147"/>
                    <a:pt x="58066" y="178581"/>
                  </a:cubicBezTo>
                  <a:cubicBezTo>
                    <a:pt x="43193" y="162386"/>
                    <a:pt x="34997" y="140522"/>
                    <a:pt x="34997" y="117025"/>
                  </a:cubicBezTo>
                  <a:lnTo>
                    <a:pt x="34997" y="116359"/>
                  </a:lnTo>
                  <a:cubicBezTo>
                    <a:pt x="34997" y="92952"/>
                    <a:pt x="43227" y="71205"/>
                    <a:pt x="58163" y="55119"/>
                  </a:cubicBezTo>
                  <a:cubicBezTo>
                    <a:pt x="73340" y="38786"/>
                    <a:pt x="94105" y="29790"/>
                    <a:pt x="116636" y="29790"/>
                  </a:cubicBezTo>
                  <a:cubicBezTo>
                    <a:pt x="140243" y="29790"/>
                    <a:pt x="159780" y="37524"/>
                    <a:pt x="180973" y="55455"/>
                  </a:cubicBezTo>
                  <a:cubicBezTo>
                    <a:pt x="181856" y="56203"/>
                    <a:pt x="183173" y="56121"/>
                    <a:pt x="183932" y="55249"/>
                  </a:cubicBezTo>
                  <a:lnTo>
                    <a:pt x="202338" y="34161"/>
                  </a:lnTo>
                  <a:cubicBezTo>
                    <a:pt x="203090" y="33297"/>
                    <a:pt x="203021" y="31986"/>
                    <a:pt x="202165" y="31224"/>
                  </a:cubicBezTo>
                  <a:cubicBezTo>
                    <a:pt x="184174" y="15166"/>
                    <a:pt x="159573" y="0"/>
                    <a:pt x="116967" y="0"/>
                  </a:cubicBezTo>
                  <a:cubicBezTo>
                    <a:pt x="84253" y="0"/>
                    <a:pt x="54355" y="12195"/>
                    <a:pt x="32769" y="34340"/>
                  </a:cubicBezTo>
                  <a:cubicBezTo>
                    <a:pt x="11638" y="56025"/>
                    <a:pt x="0" y="85382"/>
                    <a:pt x="0" y="117018"/>
                  </a:cubicBezTo>
                  <a:lnTo>
                    <a:pt x="0" y="117684"/>
                  </a:lnTo>
                  <a:cubicBezTo>
                    <a:pt x="0" y="149375"/>
                    <a:pt x="11659" y="178705"/>
                    <a:pt x="32838" y="200266"/>
                  </a:cubicBezTo>
                  <a:cubicBezTo>
                    <a:pt x="54223" y="222041"/>
                    <a:pt x="83626" y="234030"/>
                    <a:pt x="115615" y="234030"/>
                  </a:cubicBezTo>
                  <a:cubicBezTo>
                    <a:pt x="152440" y="234030"/>
                    <a:pt x="178703" y="223173"/>
                    <a:pt x="205297" y="196719"/>
                  </a:cubicBezTo>
                  <a:cubicBezTo>
                    <a:pt x="204945" y="196369"/>
                    <a:pt x="204573" y="195991"/>
                    <a:pt x="204180" y="195593"/>
                  </a:cubicBezTo>
                  <a:cubicBezTo>
                    <a:pt x="199240" y="190618"/>
                    <a:pt x="190907" y="182218"/>
                    <a:pt x="185878" y="177154"/>
                  </a:cubicBezTo>
                  <a:cubicBezTo>
                    <a:pt x="185091" y="176358"/>
                    <a:pt x="183829" y="176337"/>
                    <a:pt x="182987" y="177078"/>
                  </a:cubicBezTo>
                  <a:cubicBezTo>
                    <a:pt x="164292" y="193548"/>
                    <a:pt x="145279" y="204253"/>
                    <a:pt x="116967" y="204253"/>
                  </a:cubicBezTo>
                  <a:close/>
                </a:path>
              </a:pathLst>
            </a:custGeom>
            <a:solidFill>
              <a:schemeClr val="bg1"/>
            </a:solidFill>
            <a:ln w="690" cap="flat">
              <a:noFill/>
              <a:prstDash val="solid"/>
              <a:miter/>
            </a:ln>
          </p:spPr>
          <p:txBody>
            <a:bodyPr rtlCol="0" anchor="ctr"/>
            <a:lstStyle/>
            <a:p>
              <a:endParaRPr lang="fi-FI" dirty="0"/>
            </a:p>
          </p:txBody>
        </p:sp>
        <p:sp>
          <p:nvSpPr>
            <p:cNvPr id="17" name="Freeform 16">
              <a:extLst>
                <a:ext uri="{FF2B5EF4-FFF2-40B4-BE49-F238E27FC236}">
                  <a16:creationId xmlns:a16="http://schemas.microsoft.com/office/drawing/2014/main" id="{537D5E0E-25E2-734B-A0C0-2575972EF124}"/>
                </a:ext>
              </a:extLst>
            </p:cNvPr>
            <p:cNvSpPr/>
            <p:nvPr/>
          </p:nvSpPr>
          <p:spPr>
            <a:xfrm>
              <a:off x="11185812" y="257550"/>
              <a:ext cx="212051" cy="234043"/>
            </a:xfrm>
            <a:custGeom>
              <a:avLst/>
              <a:gdLst>
                <a:gd name="connsiteX0" fmla="*/ 178310 w 212051"/>
                <a:gd name="connsiteY0" fmla="*/ 135252 h 234043"/>
                <a:gd name="connsiteX1" fmla="*/ 180421 w 212051"/>
                <a:gd name="connsiteY1" fmla="*/ 137352 h 234043"/>
                <a:gd name="connsiteX2" fmla="*/ 180421 w 212051"/>
                <a:gd name="connsiteY2" fmla="*/ 139452 h 234043"/>
                <a:gd name="connsiteX3" fmla="*/ 180421 w 212051"/>
                <a:gd name="connsiteY3" fmla="*/ 182987 h 234043"/>
                <a:gd name="connsiteX4" fmla="*/ 180421 w 212051"/>
                <a:gd name="connsiteY4" fmla="*/ 185094 h 234043"/>
                <a:gd name="connsiteX5" fmla="*/ 178724 w 212051"/>
                <a:gd name="connsiteY5" fmla="*/ 186356 h 234043"/>
                <a:gd name="connsiteX6" fmla="*/ 119312 w 212051"/>
                <a:gd name="connsiteY6" fmla="*/ 204933 h 234043"/>
                <a:gd name="connsiteX7" fmla="*/ 34983 w 212051"/>
                <a:gd name="connsiteY7" fmla="*/ 117018 h 234043"/>
                <a:gd name="connsiteX8" fmla="*/ 34983 w 212051"/>
                <a:gd name="connsiteY8" fmla="*/ 116353 h 234043"/>
                <a:gd name="connsiteX9" fmla="*/ 58004 w 212051"/>
                <a:gd name="connsiteY9" fmla="*/ 55517 h 234043"/>
                <a:gd name="connsiteX10" fmla="*/ 115622 w 212051"/>
                <a:gd name="connsiteY10" fmla="*/ 29776 h 234043"/>
                <a:gd name="connsiteX11" fmla="*/ 179434 w 212051"/>
                <a:gd name="connsiteY11" fmla="*/ 51626 h 234043"/>
                <a:gd name="connsiteX12" fmla="*/ 182345 w 212051"/>
                <a:gd name="connsiteY12" fmla="*/ 51331 h 234043"/>
                <a:gd name="connsiteX13" fmla="*/ 200489 w 212051"/>
                <a:gd name="connsiteY13" fmla="*/ 29810 h 234043"/>
                <a:gd name="connsiteX14" fmla="*/ 200178 w 212051"/>
                <a:gd name="connsiteY14" fmla="*/ 26798 h 234043"/>
                <a:gd name="connsiteX15" fmla="*/ 117698 w 212051"/>
                <a:gd name="connsiteY15" fmla="*/ 0 h 234043"/>
                <a:gd name="connsiteX16" fmla="*/ 117084 w 212051"/>
                <a:gd name="connsiteY16" fmla="*/ 0 h 234043"/>
                <a:gd name="connsiteX17" fmla="*/ 32941 w 212051"/>
                <a:gd name="connsiteY17" fmla="*/ 34717 h 234043"/>
                <a:gd name="connsiteX18" fmla="*/ 0 w 212051"/>
                <a:gd name="connsiteY18" fmla="*/ 117018 h 234043"/>
                <a:gd name="connsiteX19" fmla="*/ 0 w 212051"/>
                <a:gd name="connsiteY19" fmla="*/ 117691 h 234043"/>
                <a:gd name="connsiteX20" fmla="*/ 32244 w 212051"/>
                <a:gd name="connsiteY20" fmla="*/ 200637 h 234043"/>
                <a:gd name="connsiteX21" fmla="*/ 117981 w 212051"/>
                <a:gd name="connsiteY21" fmla="*/ 234043 h 234043"/>
                <a:gd name="connsiteX22" fmla="*/ 211292 w 212051"/>
                <a:gd name="connsiteY22" fmla="*/ 200417 h 234043"/>
                <a:gd name="connsiteX23" fmla="*/ 212051 w 212051"/>
                <a:gd name="connsiteY23" fmla="*/ 198798 h 234043"/>
                <a:gd name="connsiteX24" fmla="*/ 212051 w 212051"/>
                <a:gd name="connsiteY24" fmla="*/ 109593 h 234043"/>
                <a:gd name="connsiteX25" fmla="*/ 209940 w 212051"/>
                <a:gd name="connsiteY25" fmla="*/ 107493 h 234043"/>
                <a:gd name="connsiteX26" fmla="*/ 122286 w 212051"/>
                <a:gd name="connsiteY26" fmla="*/ 107493 h 234043"/>
                <a:gd name="connsiteX27" fmla="*/ 120175 w 212051"/>
                <a:gd name="connsiteY27" fmla="*/ 109593 h 234043"/>
                <a:gd name="connsiteX28" fmla="*/ 120175 w 212051"/>
                <a:gd name="connsiteY28" fmla="*/ 133166 h 234043"/>
                <a:gd name="connsiteX29" fmla="*/ 122286 w 212051"/>
                <a:gd name="connsiteY29" fmla="*/ 135265 h 234043"/>
                <a:gd name="connsiteX30" fmla="*/ 176212 w 212051"/>
                <a:gd name="connsiteY30" fmla="*/ 135265 h 234043"/>
                <a:gd name="connsiteX31" fmla="*/ 178323 w 212051"/>
                <a:gd name="connsiteY31" fmla="*/ 135265 h 23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2051" h="234043">
                  <a:moveTo>
                    <a:pt x="178310" y="135252"/>
                  </a:moveTo>
                  <a:cubicBezTo>
                    <a:pt x="179476" y="135252"/>
                    <a:pt x="180421" y="136192"/>
                    <a:pt x="180421" y="137352"/>
                  </a:cubicBezTo>
                  <a:lnTo>
                    <a:pt x="180421" y="139452"/>
                  </a:lnTo>
                  <a:lnTo>
                    <a:pt x="180421" y="182987"/>
                  </a:lnTo>
                  <a:lnTo>
                    <a:pt x="180421" y="185094"/>
                  </a:lnTo>
                  <a:lnTo>
                    <a:pt x="178724" y="186356"/>
                  </a:lnTo>
                  <a:cubicBezTo>
                    <a:pt x="162546" y="198338"/>
                    <a:pt x="141443" y="204933"/>
                    <a:pt x="119312" y="204933"/>
                  </a:cubicBezTo>
                  <a:cubicBezTo>
                    <a:pt x="69663" y="204933"/>
                    <a:pt x="34983" y="168782"/>
                    <a:pt x="34983" y="117018"/>
                  </a:cubicBezTo>
                  <a:lnTo>
                    <a:pt x="34983" y="116353"/>
                  </a:lnTo>
                  <a:cubicBezTo>
                    <a:pt x="34983" y="93384"/>
                    <a:pt x="43151" y="71781"/>
                    <a:pt x="58004" y="55517"/>
                  </a:cubicBezTo>
                  <a:cubicBezTo>
                    <a:pt x="73146" y="38924"/>
                    <a:pt x="93608" y="29776"/>
                    <a:pt x="115622" y="29776"/>
                  </a:cubicBezTo>
                  <a:cubicBezTo>
                    <a:pt x="144127" y="29776"/>
                    <a:pt x="162298" y="38361"/>
                    <a:pt x="179434" y="51626"/>
                  </a:cubicBezTo>
                  <a:cubicBezTo>
                    <a:pt x="180331" y="52319"/>
                    <a:pt x="181614" y="52203"/>
                    <a:pt x="182345" y="51331"/>
                  </a:cubicBezTo>
                  <a:lnTo>
                    <a:pt x="200489" y="29810"/>
                  </a:lnTo>
                  <a:cubicBezTo>
                    <a:pt x="201255" y="28905"/>
                    <a:pt x="201117" y="27532"/>
                    <a:pt x="200178" y="26798"/>
                  </a:cubicBezTo>
                  <a:cubicBezTo>
                    <a:pt x="175978" y="7906"/>
                    <a:pt x="151584" y="62"/>
                    <a:pt x="117698" y="0"/>
                  </a:cubicBezTo>
                  <a:lnTo>
                    <a:pt x="117084" y="0"/>
                  </a:lnTo>
                  <a:cubicBezTo>
                    <a:pt x="84543" y="55"/>
                    <a:pt x="54672" y="12380"/>
                    <a:pt x="32941" y="34717"/>
                  </a:cubicBezTo>
                  <a:cubicBezTo>
                    <a:pt x="11700" y="56546"/>
                    <a:pt x="0" y="85774"/>
                    <a:pt x="0" y="117018"/>
                  </a:cubicBezTo>
                  <a:lnTo>
                    <a:pt x="0" y="117691"/>
                  </a:lnTo>
                  <a:cubicBezTo>
                    <a:pt x="0" y="150129"/>
                    <a:pt x="11452" y="179590"/>
                    <a:pt x="32244" y="200637"/>
                  </a:cubicBezTo>
                  <a:cubicBezTo>
                    <a:pt x="53830" y="222487"/>
                    <a:pt x="83474" y="234043"/>
                    <a:pt x="117981" y="234043"/>
                  </a:cubicBezTo>
                  <a:cubicBezTo>
                    <a:pt x="160759" y="234043"/>
                    <a:pt x="192024" y="216187"/>
                    <a:pt x="211292" y="200417"/>
                  </a:cubicBezTo>
                  <a:cubicBezTo>
                    <a:pt x="211782" y="200019"/>
                    <a:pt x="212051" y="199422"/>
                    <a:pt x="212051" y="198798"/>
                  </a:cubicBezTo>
                  <a:lnTo>
                    <a:pt x="212051" y="109593"/>
                  </a:lnTo>
                  <a:cubicBezTo>
                    <a:pt x="212051" y="108433"/>
                    <a:pt x="211113" y="107493"/>
                    <a:pt x="209940" y="107493"/>
                  </a:cubicBezTo>
                  <a:lnTo>
                    <a:pt x="122286" y="107493"/>
                  </a:lnTo>
                  <a:cubicBezTo>
                    <a:pt x="121120" y="107493"/>
                    <a:pt x="120175" y="108426"/>
                    <a:pt x="120175" y="109593"/>
                  </a:cubicBezTo>
                  <a:lnTo>
                    <a:pt x="120175" y="133166"/>
                  </a:lnTo>
                  <a:cubicBezTo>
                    <a:pt x="120175" y="134325"/>
                    <a:pt x="121120" y="135265"/>
                    <a:pt x="122286" y="135265"/>
                  </a:cubicBezTo>
                  <a:lnTo>
                    <a:pt x="176212" y="135265"/>
                  </a:lnTo>
                  <a:lnTo>
                    <a:pt x="178323" y="135265"/>
                  </a:lnTo>
                  <a:close/>
                </a:path>
              </a:pathLst>
            </a:custGeom>
            <a:solidFill>
              <a:schemeClr val="bg1"/>
            </a:solidFill>
            <a:ln w="690" cap="flat">
              <a:noFill/>
              <a:prstDash val="solid"/>
              <a:miter/>
            </a:ln>
          </p:spPr>
          <p:txBody>
            <a:bodyPr rtlCol="0" anchor="ctr"/>
            <a:lstStyle/>
            <a:p>
              <a:endParaRPr lang="fi-FI" dirty="0"/>
            </a:p>
          </p:txBody>
        </p:sp>
      </p:grpSp>
    </p:spTree>
    <p:extLst>
      <p:ext uri="{BB962C8B-B14F-4D97-AF65-F5344CB8AC3E}">
        <p14:creationId xmlns:p14="http://schemas.microsoft.com/office/powerpoint/2010/main" val="3095691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va taustalla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object 4">
            <a:extLst>
              <a:ext uri="{FF2B5EF4-FFF2-40B4-BE49-F238E27FC236}">
                <a16:creationId xmlns:a16="http://schemas.microsoft.com/office/drawing/2014/main" id="{ED09E5A7-6FB3-BA49-86D3-A877483AA8F7}"/>
              </a:ext>
            </a:extLst>
          </p:cNvPr>
          <p:cNvSpPr/>
          <p:nvPr userDrawn="1"/>
        </p:nvSpPr>
        <p:spPr>
          <a:xfrm>
            <a:off x="826100" y="6200637"/>
            <a:ext cx="10541635" cy="0"/>
          </a:xfrm>
          <a:custGeom>
            <a:avLst/>
            <a:gdLst/>
            <a:ahLst/>
            <a:cxnLst/>
            <a:rect l="l" t="t" r="r" b="b"/>
            <a:pathLst>
              <a:path w="10541635">
                <a:moveTo>
                  <a:pt x="0" y="0"/>
                </a:moveTo>
                <a:lnTo>
                  <a:pt x="10541596" y="0"/>
                </a:lnTo>
              </a:path>
            </a:pathLst>
          </a:custGeom>
          <a:ln w="6070">
            <a:solidFill>
              <a:srgbClr val="FFFFFF"/>
            </a:solidFill>
          </a:ln>
        </p:spPr>
        <p:txBody>
          <a:bodyPr wrap="square" lIns="0" tIns="0" rIns="0" bIns="0" rtlCol="0"/>
          <a:lstStyle/>
          <a:p>
            <a:endParaRPr dirty="0"/>
          </a:p>
        </p:txBody>
      </p:sp>
      <p:sp>
        <p:nvSpPr>
          <p:cNvPr id="11" name="object 9">
            <a:extLst>
              <a:ext uri="{FF2B5EF4-FFF2-40B4-BE49-F238E27FC236}">
                <a16:creationId xmlns:a16="http://schemas.microsoft.com/office/drawing/2014/main" id="{A0B644F1-D39E-DE47-A9BB-E3DD23234114}"/>
              </a:ext>
            </a:extLst>
          </p:cNvPr>
          <p:cNvSpPr/>
          <p:nvPr userDrawn="1"/>
        </p:nvSpPr>
        <p:spPr>
          <a:xfrm>
            <a:off x="0" y="651287"/>
            <a:ext cx="12193270" cy="0"/>
          </a:xfrm>
          <a:custGeom>
            <a:avLst/>
            <a:gdLst/>
            <a:ahLst/>
            <a:cxnLst/>
            <a:rect l="l" t="t" r="r" b="b"/>
            <a:pathLst>
              <a:path w="12193270">
                <a:moveTo>
                  <a:pt x="0" y="0"/>
                </a:moveTo>
                <a:lnTo>
                  <a:pt x="12193193" y="0"/>
                </a:lnTo>
              </a:path>
            </a:pathLst>
          </a:custGeom>
          <a:ln w="6070">
            <a:solidFill>
              <a:srgbClr val="FFFFFF"/>
            </a:solidFill>
          </a:ln>
        </p:spPr>
        <p:txBody>
          <a:bodyPr wrap="square" lIns="0" tIns="0" rIns="0" bIns="0" rtlCol="0"/>
          <a:lstStyle/>
          <a:p>
            <a:endParaRPr dirty="0"/>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lvl1pPr>
              <a:defRPr>
                <a:solidFill>
                  <a:schemeClr val="bg1"/>
                </a:solidFill>
              </a:defRPr>
            </a:lvl1pPr>
          </a:lstStyle>
          <a:p>
            <a:fld id="{AF631482-299F-4DB1-9518-7A00D7B914F2}" type="datetime1">
              <a:rPr lang="fi-FI" smtClean="0"/>
              <a:t>11.1.2024</a:t>
            </a:fld>
            <a:endParaRPr lang="fi-FI" dirty="0"/>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lvl1pPr>
              <a:defRPr>
                <a:solidFill>
                  <a:schemeClr val="bg1"/>
                </a:solidFill>
              </a:defRPr>
            </a:lvl1pPr>
          </a:lstStyle>
          <a:p>
            <a:r>
              <a:rPr lang="fi-FI"/>
              <a:t>Työpaja III</a:t>
            </a:r>
            <a:endParaRPr lang="fi-FI" dirty="0"/>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smtClean="0"/>
              <a:pPr/>
              <a:t>‹#›</a:t>
            </a:fld>
            <a:endParaRPr lang="fi-FI" dirty="0"/>
          </a:p>
        </p:txBody>
      </p:sp>
      <p:grpSp>
        <p:nvGrpSpPr>
          <p:cNvPr id="18" name="Group 17">
            <a:extLst>
              <a:ext uri="{FF2B5EF4-FFF2-40B4-BE49-F238E27FC236}">
                <a16:creationId xmlns:a16="http://schemas.microsoft.com/office/drawing/2014/main" id="{6EB9E195-E976-C543-9AD8-1BDCCECD19C9}"/>
              </a:ext>
            </a:extLst>
          </p:cNvPr>
          <p:cNvGrpSpPr/>
          <p:nvPr userDrawn="1"/>
        </p:nvGrpSpPr>
        <p:grpSpPr>
          <a:xfrm>
            <a:off x="10778253" y="257537"/>
            <a:ext cx="762501" cy="234056"/>
            <a:chOff x="10778253" y="257537"/>
            <a:chExt cx="762501" cy="234056"/>
          </a:xfrm>
        </p:grpSpPr>
        <p:sp>
          <p:nvSpPr>
            <p:cNvPr id="3" name="Freeform 2">
              <a:extLst>
                <a:ext uri="{FF2B5EF4-FFF2-40B4-BE49-F238E27FC236}">
                  <a16:creationId xmlns:a16="http://schemas.microsoft.com/office/drawing/2014/main" id="{1E6B5068-9F63-024C-86A7-9009A0E1B56F}"/>
                </a:ext>
              </a:extLst>
            </p:cNvPr>
            <p:cNvSpPr/>
            <p:nvPr/>
          </p:nvSpPr>
          <p:spPr>
            <a:xfrm>
              <a:off x="11466166" y="412333"/>
              <a:ext cx="74588" cy="74196"/>
            </a:xfrm>
            <a:custGeom>
              <a:avLst/>
              <a:gdLst>
                <a:gd name="connsiteX0" fmla="*/ 74588 w 74588"/>
                <a:gd name="connsiteY0" fmla="*/ 37098 h 74196"/>
                <a:gd name="connsiteX1" fmla="*/ 37294 w 74588"/>
                <a:gd name="connsiteY1" fmla="*/ 74197 h 74196"/>
                <a:gd name="connsiteX2" fmla="*/ 0 w 74588"/>
                <a:gd name="connsiteY2" fmla="*/ 37098 h 74196"/>
                <a:gd name="connsiteX3" fmla="*/ 37294 w 74588"/>
                <a:gd name="connsiteY3" fmla="*/ 0 h 74196"/>
                <a:gd name="connsiteX4" fmla="*/ 74588 w 74588"/>
                <a:gd name="connsiteY4" fmla="*/ 37098 h 74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88" h="74196">
                  <a:moveTo>
                    <a:pt x="74588" y="37098"/>
                  </a:moveTo>
                  <a:cubicBezTo>
                    <a:pt x="74588" y="57590"/>
                    <a:pt x="57887" y="74197"/>
                    <a:pt x="37294" y="74197"/>
                  </a:cubicBezTo>
                  <a:cubicBezTo>
                    <a:pt x="16695" y="74197"/>
                    <a:pt x="0" y="57583"/>
                    <a:pt x="0" y="37098"/>
                  </a:cubicBezTo>
                  <a:cubicBezTo>
                    <a:pt x="0" y="16607"/>
                    <a:pt x="16695" y="0"/>
                    <a:pt x="37294" y="0"/>
                  </a:cubicBezTo>
                  <a:cubicBezTo>
                    <a:pt x="57894" y="0"/>
                    <a:pt x="74588" y="16614"/>
                    <a:pt x="74588" y="37098"/>
                  </a:cubicBezTo>
                  <a:close/>
                </a:path>
              </a:pathLst>
            </a:custGeom>
            <a:solidFill>
              <a:srgbClr val="EB5C18"/>
            </a:solidFill>
            <a:ln w="690" cap="flat">
              <a:noFill/>
              <a:prstDash val="solid"/>
              <a:miter/>
            </a:ln>
          </p:spPr>
          <p:txBody>
            <a:bodyPr rtlCol="0" anchor="ctr"/>
            <a:lstStyle/>
            <a:p>
              <a:endParaRPr lang="fi-FI" dirty="0"/>
            </a:p>
          </p:txBody>
        </p:sp>
        <p:sp>
          <p:nvSpPr>
            <p:cNvPr id="4" name="Freeform 3">
              <a:extLst>
                <a:ext uri="{FF2B5EF4-FFF2-40B4-BE49-F238E27FC236}">
                  <a16:creationId xmlns:a16="http://schemas.microsoft.com/office/drawing/2014/main" id="{E7F78416-3D0B-F84F-BCB0-407C2C7B713B}"/>
                </a:ext>
              </a:extLst>
            </p:cNvPr>
            <p:cNvSpPr/>
            <p:nvPr/>
          </p:nvSpPr>
          <p:spPr>
            <a:xfrm>
              <a:off x="10778253" y="261551"/>
              <a:ext cx="143023" cy="226007"/>
            </a:xfrm>
            <a:custGeom>
              <a:avLst/>
              <a:gdLst>
                <a:gd name="connsiteX0" fmla="*/ 127880 w 143023"/>
                <a:gd name="connsiteY0" fmla="*/ 128485 h 226007"/>
                <a:gd name="connsiteX1" fmla="*/ 127880 w 143023"/>
                <a:gd name="connsiteY1" fmla="*/ 103568 h 226007"/>
                <a:gd name="connsiteX2" fmla="*/ 125769 w 143023"/>
                <a:gd name="connsiteY2" fmla="*/ 101468 h 226007"/>
                <a:gd name="connsiteX3" fmla="*/ 37184 w 143023"/>
                <a:gd name="connsiteY3" fmla="*/ 101468 h 226007"/>
                <a:gd name="connsiteX4" fmla="*/ 35073 w 143023"/>
                <a:gd name="connsiteY4" fmla="*/ 101468 h 226007"/>
                <a:gd name="connsiteX5" fmla="*/ 32962 w 143023"/>
                <a:gd name="connsiteY5" fmla="*/ 99368 h 226007"/>
                <a:gd name="connsiteX6" fmla="*/ 32962 w 143023"/>
                <a:gd name="connsiteY6" fmla="*/ 97268 h 226007"/>
                <a:gd name="connsiteX7" fmla="*/ 32962 w 143023"/>
                <a:gd name="connsiteY7" fmla="*/ 33317 h 226007"/>
                <a:gd name="connsiteX8" fmla="*/ 32962 w 143023"/>
                <a:gd name="connsiteY8" fmla="*/ 31217 h 226007"/>
                <a:gd name="connsiteX9" fmla="*/ 35073 w 143023"/>
                <a:gd name="connsiteY9" fmla="*/ 29117 h 226007"/>
                <a:gd name="connsiteX10" fmla="*/ 37184 w 143023"/>
                <a:gd name="connsiteY10" fmla="*/ 29117 h 226007"/>
                <a:gd name="connsiteX11" fmla="*/ 140912 w 143023"/>
                <a:gd name="connsiteY11" fmla="*/ 29117 h 226007"/>
                <a:gd name="connsiteX12" fmla="*/ 143023 w 143023"/>
                <a:gd name="connsiteY12" fmla="*/ 27017 h 226007"/>
                <a:gd name="connsiteX13" fmla="*/ 143023 w 143023"/>
                <a:gd name="connsiteY13" fmla="*/ 2100 h 226007"/>
                <a:gd name="connsiteX14" fmla="*/ 140912 w 143023"/>
                <a:gd name="connsiteY14" fmla="*/ 0 h 226007"/>
                <a:gd name="connsiteX15" fmla="*/ 2104 w 143023"/>
                <a:gd name="connsiteY15" fmla="*/ 0 h 226007"/>
                <a:gd name="connsiteX16" fmla="*/ 0 w 143023"/>
                <a:gd name="connsiteY16" fmla="*/ 2045 h 226007"/>
                <a:gd name="connsiteX17" fmla="*/ 0 w 143023"/>
                <a:gd name="connsiteY17" fmla="*/ 223962 h 226007"/>
                <a:gd name="connsiteX18" fmla="*/ 2104 w 143023"/>
                <a:gd name="connsiteY18" fmla="*/ 226007 h 226007"/>
                <a:gd name="connsiteX19" fmla="*/ 30851 w 143023"/>
                <a:gd name="connsiteY19" fmla="*/ 226007 h 226007"/>
                <a:gd name="connsiteX20" fmla="*/ 32962 w 143023"/>
                <a:gd name="connsiteY20" fmla="*/ 223908 h 226007"/>
                <a:gd name="connsiteX21" fmla="*/ 32962 w 143023"/>
                <a:gd name="connsiteY21" fmla="*/ 134764 h 226007"/>
                <a:gd name="connsiteX22" fmla="*/ 32962 w 143023"/>
                <a:gd name="connsiteY22" fmla="*/ 132665 h 226007"/>
                <a:gd name="connsiteX23" fmla="*/ 35073 w 143023"/>
                <a:gd name="connsiteY23" fmla="*/ 130565 h 226007"/>
                <a:gd name="connsiteX24" fmla="*/ 37184 w 143023"/>
                <a:gd name="connsiteY24" fmla="*/ 130565 h 226007"/>
                <a:gd name="connsiteX25" fmla="*/ 125769 w 143023"/>
                <a:gd name="connsiteY25" fmla="*/ 130565 h 226007"/>
                <a:gd name="connsiteX26" fmla="*/ 127880 w 143023"/>
                <a:gd name="connsiteY26" fmla="*/ 128465 h 22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3023" h="226007">
                  <a:moveTo>
                    <a:pt x="127880" y="128485"/>
                  </a:moveTo>
                  <a:lnTo>
                    <a:pt x="127880" y="103568"/>
                  </a:lnTo>
                  <a:cubicBezTo>
                    <a:pt x="127880" y="102408"/>
                    <a:pt x="126935" y="101468"/>
                    <a:pt x="125769" y="101468"/>
                  </a:cubicBezTo>
                  <a:lnTo>
                    <a:pt x="37184" y="101468"/>
                  </a:lnTo>
                  <a:lnTo>
                    <a:pt x="35073" y="101468"/>
                  </a:lnTo>
                  <a:cubicBezTo>
                    <a:pt x="33907" y="101468"/>
                    <a:pt x="32962" y="100528"/>
                    <a:pt x="32962" y="99368"/>
                  </a:cubicBezTo>
                  <a:lnTo>
                    <a:pt x="32962" y="97268"/>
                  </a:lnTo>
                  <a:lnTo>
                    <a:pt x="32962" y="33317"/>
                  </a:lnTo>
                  <a:lnTo>
                    <a:pt x="32962" y="31217"/>
                  </a:lnTo>
                  <a:cubicBezTo>
                    <a:pt x="32962" y="30057"/>
                    <a:pt x="33907" y="29117"/>
                    <a:pt x="35073" y="29117"/>
                  </a:cubicBezTo>
                  <a:lnTo>
                    <a:pt x="37184" y="29117"/>
                  </a:lnTo>
                  <a:lnTo>
                    <a:pt x="140912" y="29117"/>
                  </a:lnTo>
                  <a:cubicBezTo>
                    <a:pt x="142078" y="29117"/>
                    <a:pt x="143023" y="28177"/>
                    <a:pt x="143023" y="27017"/>
                  </a:cubicBezTo>
                  <a:lnTo>
                    <a:pt x="143023" y="2100"/>
                  </a:lnTo>
                  <a:cubicBezTo>
                    <a:pt x="143023" y="940"/>
                    <a:pt x="142078" y="0"/>
                    <a:pt x="140912" y="0"/>
                  </a:cubicBezTo>
                  <a:lnTo>
                    <a:pt x="2104" y="0"/>
                  </a:lnTo>
                  <a:cubicBezTo>
                    <a:pt x="959" y="0"/>
                    <a:pt x="28" y="913"/>
                    <a:pt x="0" y="2045"/>
                  </a:cubicBezTo>
                  <a:lnTo>
                    <a:pt x="0" y="223962"/>
                  </a:lnTo>
                  <a:cubicBezTo>
                    <a:pt x="28" y="225095"/>
                    <a:pt x="959" y="226007"/>
                    <a:pt x="2104" y="226007"/>
                  </a:cubicBezTo>
                  <a:lnTo>
                    <a:pt x="30851" y="226007"/>
                  </a:lnTo>
                  <a:cubicBezTo>
                    <a:pt x="32017" y="226007"/>
                    <a:pt x="32962" y="225067"/>
                    <a:pt x="32962" y="223908"/>
                  </a:cubicBezTo>
                  <a:lnTo>
                    <a:pt x="32962" y="134764"/>
                  </a:lnTo>
                  <a:lnTo>
                    <a:pt x="32962" y="132665"/>
                  </a:lnTo>
                  <a:cubicBezTo>
                    <a:pt x="32962" y="131505"/>
                    <a:pt x="33907" y="130565"/>
                    <a:pt x="35073" y="130565"/>
                  </a:cubicBezTo>
                  <a:lnTo>
                    <a:pt x="37184" y="130565"/>
                  </a:lnTo>
                  <a:lnTo>
                    <a:pt x="125769" y="130565"/>
                  </a:lnTo>
                  <a:cubicBezTo>
                    <a:pt x="126935" y="130565"/>
                    <a:pt x="127880" y="129625"/>
                    <a:pt x="127880" y="128465"/>
                  </a:cubicBezTo>
                  <a:close/>
                </a:path>
              </a:pathLst>
            </a:custGeom>
            <a:solidFill>
              <a:schemeClr val="bg1"/>
            </a:solidFill>
            <a:ln w="690" cap="flat">
              <a:noFill/>
              <a:prstDash val="solid"/>
              <a:miter/>
            </a:ln>
          </p:spPr>
          <p:txBody>
            <a:bodyPr rtlCol="0" anchor="ctr"/>
            <a:lstStyle/>
            <a:p>
              <a:endParaRPr lang="fi-FI" dirty="0"/>
            </a:p>
          </p:txBody>
        </p:sp>
        <p:sp>
          <p:nvSpPr>
            <p:cNvPr id="5" name="Freeform 4">
              <a:extLst>
                <a:ext uri="{FF2B5EF4-FFF2-40B4-BE49-F238E27FC236}">
                  <a16:creationId xmlns:a16="http://schemas.microsoft.com/office/drawing/2014/main" id="{CA87B765-0FB3-1243-B5DD-FF865F1B16AE}"/>
                </a:ext>
              </a:extLst>
            </p:cNvPr>
            <p:cNvSpPr/>
            <p:nvPr/>
          </p:nvSpPr>
          <p:spPr>
            <a:xfrm>
              <a:off x="10952623" y="257537"/>
              <a:ext cx="205297" cy="234029"/>
            </a:xfrm>
            <a:custGeom>
              <a:avLst/>
              <a:gdLst>
                <a:gd name="connsiteX0" fmla="*/ 116974 w 205297"/>
                <a:gd name="connsiteY0" fmla="*/ 204267 h 234029"/>
                <a:gd name="connsiteX1" fmla="*/ 58066 w 205297"/>
                <a:gd name="connsiteY1" fmla="*/ 178581 h 234029"/>
                <a:gd name="connsiteX2" fmla="*/ 34997 w 205297"/>
                <a:gd name="connsiteY2" fmla="*/ 117025 h 234029"/>
                <a:gd name="connsiteX3" fmla="*/ 34997 w 205297"/>
                <a:gd name="connsiteY3" fmla="*/ 116359 h 234029"/>
                <a:gd name="connsiteX4" fmla="*/ 58163 w 205297"/>
                <a:gd name="connsiteY4" fmla="*/ 55119 h 234029"/>
                <a:gd name="connsiteX5" fmla="*/ 116636 w 205297"/>
                <a:gd name="connsiteY5" fmla="*/ 29790 h 234029"/>
                <a:gd name="connsiteX6" fmla="*/ 180973 w 205297"/>
                <a:gd name="connsiteY6" fmla="*/ 55455 h 234029"/>
                <a:gd name="connsiteX7" fmla="*/ 183932 w 205297"/>
                <a:gd name="connsiteY7" fmla="*/ 55249 h 234029"/>
                <a:gd name="connsiteX8" fmla="*/ 202338 w 205297"/>
                <a:gd name="connsiteY8" fmla="*/ 34161 h 234029"/>
                <a:gd name="connsiteX9" fmla="*/ 202165 w 205297"/>
                <a:gd name="connsiteY9" fmla="*/ 31224 h 234029"/>
                <a:gd name="connsiteX10" fmla="*/ 116967 w 205297"/>
                <a:gd name="connsiteY10" fmla="*/ 0 h 234029"/>
                <a:gd name="connsiteX11" fmla="*/ 32769 w 205297"/>
                <a:gd name="connsiteY11" fmla="*/ 34340 h 234029"/>
                <a:gd name="connsiteX12" fmla="*/ 0 w 205297"/>
                <a:gd name="connsiteY12" fmla="*/ 117018 h 234029"/>
                <a:gd name="connsiteX13" fmla="*/ 0 w 205297"/>
                <a:gd name="connsiteY13" fmla="*/ 117684 h 234029"/>
                <a:gd name="connsiteX14" fmla="*/ 32838 w 205297"/>
                <a:gd name="connsiteY14" fmla="*/ 200266 h 234029"/>
                <a:gd name="connsiteX15" fmla="*/ 115615 w 205297"/>
                <a:gd name="connsiteY15" fmla="*/ 234030 h 234029"/>
                <a:gd name="connsiteX16" fmla="*/ 205297 w 205297"/>
                <a:gd name="connsiteY16" fmla="*/ 196719 h 234029"/>
                <a:gd name="connsiteX17" fmla="*/ 204180 w 205297"/>
                <a:gd name="connsiteY17" fmla="*/ 195593 h 234029"/>
                <a:gd name="connsiteX18" fmla="*/ 185878 w 205297"/>
                <a:gd name="connsiteY18" fmla="*/ 177154 h 234029"/>
                <a:gd name="connsiteX19" fmla="*/ 182987 w 205297"/>
                <a:gd name="connsiteY19" fmla="*/ 177078 h 234029"/>
                <a:gd name="connsiteX20" fmla="*/ 116967 w 205297"/>
                <a:gd name="connsiteY20" fmla="*/ 204253 h 23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297" h="234029">
                  <a:moveTo>
                    <a:pt x="116974" y="204267"/>
                  </a:moveTo>
                  <a:cubicBezTo>
                    <a:pt x="94194" y="204267"/>
                    <a:pt x="73278" y="195147"/>
                    <a:pt x="58066" y="178581"/>
                  </a:cubicBezTo>
                  <a:cubicBezTo>
                    <a:pt x="43193" y="162386"/>
                    <a:pt x="34997" y="140522"/>
                    <a:pt x="34997" y="117025"/>
                  </a:cubicBezTo>
                  <a:lnTo>
                    <a:pt x="34997" y="116359"/>
                  </a:lnTo>
                  <a:cubicBezTo>
                    <a:pt x="34997" y="92952"/>
                    <a:pt x="43227" y="71205"/>
                    <a:pt x="58163" y="55119"/>
                  </a:cubicBezTo>
                  <a:cubicBezTo>
                    <a:pt x="73340" y="38786"/>
                    <a:pt x="94105" y="29790"/>
                    <a:pt x="116636" y="29790"/>
                  </a:cubicBezTo>
                  <a:cubicBezTo>
                    <a:pt x="140243" y="29790"/>
                    <a:pt x="159780" y="37524"/>
                    <a:pt x="180973" y="55455"/>
                  </a:cubicBezTo>
                  <a:cubicBezTo>
                    <a:pt x="181856" y="56203"/>
                    <a:pt x="183173" y="56121"/>
                    <a:pt x="183932" y="55249"/>
                  </a:cubicBezTo>
                  <a:lnTo>
                    <a:pt x="202338" y="34161"/>
                  </a:lnTo>
                  <a:cubicBezTo>
                    <a:pt x="203090" y="33297"/>
                    <a:pt x="203021" y="31986"/>
                    <a:pt x="202165" y="31224"/>
                  </a:cubicBezTo>
                  <a:cubicBezTo>
                    <a:pt x="184174" y="15166"/>
                    <a:pt x="159573" y="0"/>
                    <a:pt x="116967" y="0"/>
                  </a:cubicBezTo>
                  <a:cubicBezTo>
                    <a:pt x="84253" y="0"/>
                    <a:pt x="54355" y="12195"/>
                    <a:pt x="32769" y="34340"/>
                  </a:cubicBezTo>
                  <a:cubicBezTo>
                    <a:pt x="11638" y="56025"/>
                    <a:pt x="0" y="85382"/>
                    <a:pt x="0" y="117018"/>
                  </a:cubicBezTo>
                  <a:lnTo>
                    <a:pt x="0" y="117684"/>
                  </a:lnTo>
                  <a:cubicBezTo>
                    <a:pt x="0" y="149375"/>
                    <a:pt x="11659" y="178705"/>
                    <a:pt x="32838" y="200266"/>
                  </a:cubicBezTo>
                  <a:cubicBezTo>
                    <a:pt x="54223" y="222041"/>
                    <a:pt x="83626" y="234030"/>
                    <a:pt x="115615" y="234030"/>
                  </a:cubicBezTo>
                  <a:cubicBezTo>
                    <a:pt x="152440" y="234030"/>
                    <a:pt x="178703" y="223173"/>
                    <a:pt x="205297" y="196719"/>
                  </a:cubicBezTo>
                  <a:cubicBezTo>
                    <a:pt x="204945" y="196369"/>
                    <a:pt x="204573" y="195991"/>
                    <a:pt x="204180" y="195593"/>
                  </a:cubicBezTo>
                  <a:cubicBezTo>
                    <a:pt x="199240" y="190618"/>
                    <a:pt x="190907" y="182218"/>
                    <a:pt x="185878" y="177154"/>
                  </a:cubicBezTo>
                  <a:cubicBezTo>
                    <a:pt x="185091" y="176358"/>
                    <a:pt x="183829" y="176337"/>
                    <a:pt x="182987" y="177078"/>
                  </a:cubicBezTo>
                  <a:cubicBezTo>
                    <a:pt x="164292" y="193548"/>
                    <a:pt x="145279" y="204253"/>
                    <a:pt x="116967" y="204253"/>
                  </a:cubicBezTo>
                  <a:close/>
                </a:path>
              </a:pathLst>
            </a:custGeom>
            <a:solidFill>
              <a:schemeClr val="bg1"/>
            </a:solidFill>
            <a:ln w="690" cap="flat">
              <a:noFill/>
              <a:prstDash val="solid"/>
              <a:miter/>
            </a:ln>
          </p:spPr>
          <p:txBody>
            <a:bodyPr rtlCol="0" anchor="ctr"/>
            <a:lstStyle/>
            <a:p>
              <a:endParaRPr lang="fi-FI" dirty="0"/>
            </a:p>
          </p:txBody>
        </p:sp>
        <p:sp>
          <p:nvSpPr>
            <p:cNvPr id="17" name="Freeform 16">
              <a:extLst>
                <a:ext uri="{FF2B5EF4-FFF2-40B4-BE49-F238E27FC236}">
                  <a16:creationId xmlns:a16="http://schemas.microsoft.com/office/drawing/2014/main" id="{537D5E0E-25E2-734B-A0C0-2575972EF124}"/>
                </a:ext>
              </a:extLst>
            </p:cNvPr>
            <p:cNvSpPr/>
            <p:nvPr/>
          </p:nvSpPr>
          <p:spPr>
            <a:xfrm>
              <a:off x="11185812" y="257550"/>
              <a:ext cx="212051" cy="234043"/>
            </a:xfrm>
            <a:custGeom>
              <a:avLst/>
              <a:gdLst>
                <a:gd name="connsiteX0" fmla="*/ 178310 w 212051"/>
                <a:gd name="connsiteY0" fmla="*/ 135252 h 234043"/>
                <a:gd name="connsiteX1" fmla="*/ 180421 w 212051"/>
                <a:gd name="connsiteY1" fmla="*/ 137352 h 234043"/>
                <a:gd name="connsiteX2" fmla="*/ 180421 w 212051"/>
                <a:gd name="connsiteY2" fmla="*/ 139452 h 234043"/>
                <a:gd name="connsiteX3" fmla="*/ 180421 w 212051"/>
                <a:gd name="connsiteY3" fmla="*/ 182987 h 234043"/>
                <a:gd name="connsiteX4" fmla="*/ 180421 w 212051"/>
                <a:gd name="connsiteY4" fmla="*/ 185094 h 234043"/>
                <a:gd name="connsiteX5" fmla="*/ 178724 w 212051"/>
                <a:gd name="connsiteY5" fmla="*/ 186356 h 234043"/>
                <a:gd name="connsiteX6" fmla="*/ 119312 w 212051"/>
                <a:gd name="connsiteY6" fmla="*/ 204933 h 234043"/>
                <a:gd name="connsiteX7" fmla="*/ 34983 w 212051"/>
                <a:gd name="connsiteY7" fmla="*/ 117018 h 234043"/>
                <a:gd name="connsiteX8" fmla="*/ 34983 w 212051"/>
                <a:gd name="connsiteY8" fmla="*/ 116353 h 234043"/>
                <a:gd name="connsiteX9" fmla="*/ 58004 w 212051"/>
                <a:gd name="connsiteY9" fmla="*/ 55517 h 234043"/>
                <a:gd name="connsiteX10" fmla="*/ 115622 w 212051"/>
                <a:gd name="connsiteY10" fmla="*/ 29776 h 234043"/>
                <a:gd name="connsiteX11" fmla="*/ 179434 w 212051"/>
                <a:gd name="connsiteY11" fmla="*/ 51626 h 234043"/>
                <a:gd name="connsiteX12" fmla="*/ 182345 w 212051"/>
                <a:gd name="connsiteY12" fmla="*/ 51331 h 234043"/>
                <a:gd name="connsiteX13" fmla="*/ 200489 w 212051"/>
                <a:gd name="connsiteY13" fmla="*/ 29810 h 234043"/>
                <a:gd name="connsiteX14" fmla="*/ 200178 w 212051"/>
                <a:gd name="connsiteY14" fmla="*/ 26798 h 234043"/>
                <a:gd name="connsiteX15" fmla="*/ 117698 w 212051"/>
                <a:gd name="connsiteY15" fmla="*/ 0 h 234043"/>
                <a:gd name="connsiteX16" fmla="*/ 117084 w 212051"/>
                <a:gd name="connsiteY16" fmla="*/ 0 h 234043"/>
                <a:gd name="connsiteX17" fmla="*/ 32941 w 212051"/>
                <a:gd name="connsiteY17" fmla="*/ 34717 h 234043"/>
                <a:gd name="connsiteX18" fmla="*/ 0 w 212051"/>
                <a:gd name="connsiteY18" fmla="*/ 117018 h 234043"/>
                <a:gd name="connsiteX19" fmla="*/ 0 w 212051"/>
                <a:gd name="connsiteY19" fmla="*/ 117691 h 234043"/>
                <a:gd name="connsiteX20" fmla="*/ 32244 w 212051"/>
                <a:gd name="connsiteY20" fmla="*/ 200637 h 234043"/>
                <a:gd name="connsiteX21" fmla="*/ 117981 w 212051"/>
                <a:gd name="connsiteY21" fmla="*/ 234043 h 234043"/>
                <a:gd name="connsiteX22" fmla="*/ 211292 w 212051"/>
                <a:gd name="connsiteY22" fmla="*/ 200417 h 234043"/>
                <a:gd name="connsiteX23" fmla="*/ 212051 w 212051"/>
                <a:gd name="connsiteY23" fmla="*/ 198798 h 234043"/>
                <a:gd name="connsiteX24" fmla="*/ 212051 w 212051"/>
                <a:gd name="connsiteY24" fmla="*/ 109593 h 234043"/>
                <a:gd name="connsiteX25" fmla="*/ 209940 w 212051"/>
                <a:gd name="connsiteY25" fmla="*/ 107493 h 234043"/>
                <a:gd name="connsiteX26" fmla="*/ 122286 w 212051"/>
                <a:gd name="connsiteY26" fmla="*/ 107493 h 234043"/>
                <a:gd name="connsiteX27" fmla="*/ 120175 w 212051"/>
                <a:gd name="connsiteY27" fmla="*/ 109593 h 234043"/>
                <a:gd name="connsiteX28" fmla="*/ 120175 w 212051"/>
                <a:gd name="connsiteY28" fmla="*/ 133166 h 234043"/>
                <a:gd name="connsiteX29" fmla="*/ 122286 w 212051"/>
                <a:gd name="connsiteY29" fmla="*/ 135265 h 234043"/>
                <a:gd name="connsiteX30" fmla="*/ 176212 w 212051"/>
                <a:gd name="connsiteY30" fmla="*/ 135265 h 234043"/>
                <a:gd name="connsiteX31" fmla="*/ 178323 w 212051"/>
                <a:gd name="connsiteY31" fmla="*/ 135265 h 23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2051" h="234043">
                  <a:moveTo>
                    <a:pt x="178310" y="135252"/>
                  </a:moveTo>
                  <a:cubicBezTo>
                    <a:pt x="179476" y="135252"/>
                    <a:pt x="180421" y="136192"/>
                    <a:pt x="180421" y="137352"/>
                  </a:cubicBezTo>
                  <a:lnTo>
                    <a:pt x="180421" y="139452"/>
                  </a:lnTo>
                  <a:lnTo>
                    <a:pt x="180421" y="182987"/>
                  </a:lnTo>
                  <a:lnTo>
                    <a:pt x="180421" y="185094"/>
                  </a:lnTo>
                  <a:lnTo>
                    <a:pt x="178724" y="186356"/>
                  </a:lnTo>
                  <a:cubicBezTo>
                    <a:pt x="162546" y="198338"/>
                    <a:pt x="141443" y="204933"/>
                    <a:pt x="119312" y="204933"/>
                  </a:cubicBezTo>
                  <a:cubicBezTo>
                    <a:pt x="69663" y="204933"/>
                    <a:pt x="34983" y="168782"/>
                    <a:pt x="34983" y="117018"/>
                  </a:cubicBezTo>
                  <a:lnTo>
                    <a:pt x="34983" y="116353"/>
                  </a:lnTo>
                  <a:cubicBezTo>
                    <a:pt x="34983" y="93384"/>
                    <a:pt x="43151" y="71781"/>
                    <a:pt x="58004" y="55517"/>
                  </a:cubicBezTo>
                  <a:cubicBezTo>
                    <a:pt x="73146" y="38924"/>
                    <a:pt x="93608" y="29776"/>
                    <a:pt x="115622" y="29776"/>
                  </a:cubicBezTo>
                  <a:cubicBezTo>
                    <a:pt x="144127" y="29776"/>
                    <a:pt x="162298" y="38361"/>
                    <a:pt x="179434" y="51626"/>
                  </a:cubicBezTo>
                  <a:cubicBezTo>
                    <a:pt x="180331" y="52319"/>
                    <a:pt x="181614" y="52203"/>
                    <a:pt x="182345" y="51331"/>
                  </a:cubicBezTo>
                  <a:lnTo>
                    <a:pt x="200489" y="29810"/>
                  </a:lnTo>
                  <a:cubicBezTo>
                    <a:pt x="201255" y="28905"/>
                    <a:pt x="201117" y="27532"/>
                    <a:pt x="200178" y="26798"/>
                  </a:cubicBezTo>
                  <a:cubicBezTo>
                    <a:pt x="175978" y="7906"/>
                    <a:pt x="151584" y="62"/>
                    <a:pt x="117698" y="0"/>
                  </a:cubicBezTo>
                  <a:lnTo>
                    <a:pt x="117084" y="0"/>
                  </a:lnTo>
                  <a:cubicBezTo>
                    <a:pt x="84543" y="55"/>
                    <a:pt x="54672" y="12380"/>
                    <a:pt x="32941" y="34717"/>
                  </a:cubicBezTo>
                  <a:cubicBezTo>
                    <a:pt x="11700" y="56546"/>
                    <a:pt x="0" y="85774"/>
                    <a:pt x="0" y="117018"/>
                  </a:cubicBezTo>
                  <a:lnTo>
                    <a:pt x="0" y="117691"/>
                  </a:lnTo>
                  <a:cubicBezTo>
                    <a:pt x="0" y="150129"/>
                    <a:pt x="11452" y="179590"/>
                    <a:pt x="32244" y="200637"/>
                  </a:cubicBezTo>
                  <a:cubicBezTo>
                    <a:pt x="53830" y="222487"/>
                    <a:pt x="83474" y="234043"/>
                    <a:pt x="117981" y="234043"/>
                  </a:cubicBezTo>
                  <a:cubicBezTo>
                    <a:pt x="160759" y="234043"/>
                    <a:pt x="192024" y="216187"/>
                    <a:pt x="211292" y="200417"/>
                  </a:cubicBezTo>
                  <a:cubicBezTo>
                    <a:pt x="211782" y="200019"/>
                    <a:pt x="212051" y="199422"/>
                    <a:pt x="212051" y="198798"/>
                  </a:cubicBezTo>
                  <a:lnTo>
                    <a:pt x="212051" y="109593"/>
                  </a:lnTo>
                  <a:cubicBezTo>
                    <a:pt x="212051" y="108433"/>
                    <a:pt x="211113" y="107493"/>
                    <a:pt x="209940" y="107493"/>
                  </a:cubicBezTo>
                  <a:lnTo>
                    <a:pt x="122286" y="107493"/>
                  </a:lnTo>
                  <a:cubicBezTo>
                    <a:pt x="121120" y="107493"/>
                    <a:pt x="120175" y="108426"/>
                    <a:pt x="120175" y="109593"/>
                  </a:cubicBezTo>
                  <a:lnTo>
                    <a:pt x="120175" y="133166"/>
                  </a:lnTo>
                  <a:cubicBezTo>
                    <a:pt x="120175" y="134325"/>
                    <a:pt x="121120" y="135265"/>
                    <a:pt x="122286" y="135265"/>
                  </a:cubicBezTo>
                  <a:lnTo>
                    <a:pt x="176212" y="135265"/>
                  </a:lnTo>
                  <a:lnTo>
                    <a:pt x="178323" y="135265"/>
                  </a:lnTo>
                  <a:close/>
                </a:path>
              </a:pathLst>
            </a:custGeom>
            <a:solidFill>
              <a:schemeClr val="bg1"/>
            </a:solidFill>
            <a:ln w="690" cap="flat">
              <a:noFill/>
              <a:prstDash val="solid"/>
              <a:miter/>
            </a:ln>
          </p:spPr>
          <p:txBody>
            <a:bodyPr rtlCol="0" anchor="ctr"/>
            <a:lstStyle/>
            <a:p>
              <a:endParaRPr lang="fi-FI" dirty="0"/>
            </a:p>
          </p:txBody>
        </p:sp>
      </p:grpSp>
      <p:sp>
        <p:nvSpPr>
          <p:cNvPr id="16" name="Title 1">
            <a:extLst>
              <a:ext uri="{FF2B5EF4-FFF2-40B4-BE49-F238E27FC236}">
                <a16:creationId xmlns:a16="http://schemas.microsoft.com/office/drawing/2014/main" id="{05DC39EB-20AE-0041-A4BC-450450F81339}"/>
              </a:ext>
            </a:extLst>
          </p:cNvPr>
          <p:cNvSpPr>
            <a:spLocks noGrp="1"/>
          </p:cNvSpPr>
          <p:nvPr>
            <p:ph type="ctrTitle"/>
          </p:nvPr>
        </p:nvSpPr>
        <p:spPr>
          <a:xfrm>
            <a:off x="838200" y="3497740"/>
            <a:ext cx="4879848" cy="2183964"/>
          </a:xfrm>
        </p:spPr>
        <p:txBody>
          <a:bodyPr anchor="b" anchorCtr="0"/>
          <a:lstStyle>
            <a:lvl1pPr algn="l">
              <a:lnSpc>
                <a:spcPct val="85000"/>
              </a:lnSpc>
              <a:defRPr sz="4000">
                <a:solidFill>
                  <a:schemeClr val="tx2"/>
                </a:solidFill>
              </a:defRPr>
            </a:lvl1pPr>
          </a:lstStyle>
          <a:p>
            <a:r>
              <a:rPr lang="en-US"/>
              <a:t>Click to edit Master title style</a:t>
            </a:r>
            <a:endParaRPr lang="en-GB"/>
          </a:p>
        </p:txBody>
      </p:sp>
      <p:sp>
        <p:nvSpPr>
          <p:cNvPr id="19" name="Subtitle 2">
            <a:extLst>
              <a:ext uri="{FF2B5EF4-FFF2-40B4-BE49-F238E27FC236}">
                <a16:creationId xmlns:a16="http://schemas.microsoft.com/office/drawing/2014/main" id="{A8354354-733E-564B-AE1B-9EE1EFFF021C}"/>
              </a:ext>
            </a:extLst>
          </p:cNvPr>
          <p:cNvSpPr>
            <a:spLocks noGrp="1"/>
          </p:cNvSpPr>
          <p:nvPr>
            <p:ph type="subTitle" idx="1"/>
          </p:nvPr>
        </p:nvSpPr>
        <p:spPr>
          <a:xfrm>
            <a:off x="838200" y="3193215"/>
            <a:ext cx="4879848" cy="298174"/>
          </a:xfrm>
        </p:spPr>
        <p:txBody>
          <a:bodyPr anchor="b" anchorCtr="0">
            <a:noAutofit/>
          </a:bodyPr>
          <a:lstStyle>
            <a:lvl1pPr marL="0" indent="0" algn="l">
              <a:buNone/>
              <a:defRPr sz="2000" spc="30" baseline="0">
                <a:solidFill>
                  <a:schemeClr val="accent6"/>
                </a:solidFill>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963021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V-pohj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CBB47-F3A0-4DEC-81AB-804A5ECF3108}"/>
              </a:ext>
            </a:extLst>
          </p:cNvPr>
          <p:cNvSpPr>
            <a:spLocks noGrp="1"/>
          </p:cNvSpPr>
          <p:nvPr>
            <p:ph type="title" hasCustomPrompt="1"/>
          </p:nvPr>
        </p:nvSpPr>
        <p:spPr>
          <a:xfrm>
            <a:off x="2682241" y="1200635"/>
            <a:ext cx="2596896" cy="968843"/>
          </a:xfrm>
        </p:spPr>
        <p:txBody>
          <a:bodyPr/>
          <a:lstStyle/>
          <a:p>
            <a:r>
              <a:rPr lang="en-GB" dirty="0" err="1"/>
              <a:t>Etunimi</a:t>
            </a:r>
            <a:br>
              <a:rPr lang="en-GB" dirty="0"/>
            </a:br>
            <a:r>
              <a:rPr lang="en-GB" dirty="0" err="1"/>
              <a:t>Sukunimi</a:t>
            </a:r>
            <a:endParaRPr lang="en-GB" dirty="0"/>
          </a:p>
        </p:txBody>
      </p:sp>
      <p:sp>
        <p:nvSpPr>
          <p:cNvPr id="3" name="Content Placeholder 2">
            <a:extLst>
              <a:ext uri="{FF2B5EF4-FFF2-40B4-BE49-F238E27FC236}">
                <a16:creationId xmlns:a16="http://schemas.microsoft.com/office/drawing/2014/main" id="{8E5B2743-CC57-453D-AB01-33999D8B4766}"/>
              </a:ext>
            </a:extLst>
          </p:cNvPr>
          <p:cNvSpPr>
            <a:spLocks noGrp="1"/>
          </p:cNvSpPr>
          <p:nvPr>
            <p:ph sz="half" idx="1"/>
          </p:nvPr>
        </p:nvSpPr>
        <p:spPr>
          <a:xfrm>
            <a:off x="838200" y="3614431"/>
            <a:ext cx="4209288" cy="2469377"/>
          </a:xfrm>
        </p:spPr>
        <p:txBody>
          <a:bodyPr/>
          <a:lstStyle>
            <a:lvl1pPr marL="0" indent="0" algn="just">
              <a:buNone/>
              <a:defRPr/>
            </a:lvl1pPr>
            <a:lvl2pPr marL="627063" indent="0">
              <a:buNone/>
              <a:defRPr/>
            </a:lvl2pPr>
          </a:lstStyle>
          <a:p>
            <a:pPr lvl="0"/>
            <a:r>
              <a:rPr lang="en-US"/>
              <a:t>Click to edit Master text styles</a:t>
            </a:r>
          </a:p>
        </p:txBody>
      </p:sp>
      <p:sp>
        <p:nvSpPr>
          <p:cNvPr id="4" name="Content Placeholder 3">
            <a:extLst>
              <a:ext uri="{FF2B5EF4-FFF2-40B4-BE49-F238E27FC236}">
                <a16:creationId xmlns:a16="http://schemas.microsoft.com/office/drawing/2014/main" id="{779A4D68-A4BF-4C12-90AE-956CA7D56FB1}"/>
              </a:ext>
            </a:extLst>
          </p:cNvPr>
          <p:cNvSpPr>
            <a:spLocks noGrp="1"/>
          </p:cNvSpPr>
          <p:nvPr>
            <p:ph sz="half" idx="2"/>
          </p:nvPr>
        </p:nvSpPr>
        <p:spPr>
          <a:xfrm>
            <a:off x="6010656" y="1750311"/>
            <a:ext cx="5559552" cy="4333497"/>
          </a:xfrm>
        </p:spPr>
        <p:txBody>
          <a:bodyPr>
            <a:normAutofit/>
          </a:bodyPr>
          <a:lstStyle>
            <a:lvl1pPr>
              <a:lnSpc>
                <a:spcPct val="100000"/>
              </a:lnSpc>
              <a:spcBef>
                <a:spcPts val="500"/>
              </a:spcBef>
              <a:defRPr sz="1500"/>
            </a:lvl1pPr>
            <a:lvl2pPr>
              <a:spcBef>
                <a:spcPts val="0"/>
              </a:spcBef>
              <a:defRPr sz="1500"/>
            </a:lvl2pPr>
            <a:lvl3pPr>
              <a:spcBef>
                <a:spcPts val="0"/>
              </a:spcBef>
              <a:defRPr sz="1500"/>
            </a:lvl3pPr>
            <a:lvl4pPr>
              <a:spcBef>
                <a:spcPts val="0"/>
              </a:spcBef>
              <a:defRPr sz="1500"/>
            </a:lvl4pPr>
            <a:lvl5pPr>
              <a:spcBef>
                <a:spcPts val="0"/>
              </a:spcBef>
              <a:defRPr sz="1500"/>
            </a:lvl5pPr>
          </a:lstStyle>
          <a:p>
            <a:pPr lvl="0"/>
            <a:r>
              <a:rPr lang="en-US"/>
              <a:t>Click to edit Master text styles</a:t>
            </a:r>
          </a:p>
        </p:txBody>
      </p:sp>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p>
            <a:fld id="{0D4B5618-FD06-43AF-8BE5-E0BBF6CE1B7C}" type="datetime1">
              <a:rPr lang="fi-FI" smtClean="0"/>
              <a:t>11.1.2024</a:t>
            </a:fld>
            <a:endParaRPr lang="fi-FI" dirty="0"/>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p>
            <a:r>
              <a:rPr lang="fi-FI"/>
              <a:t>Työpaja III</a:t>
            </a:r>
            <a:endParaRPr lang="fi-FI" dirty="0"/>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p>
            <a:fld id="{31160B98-140E-4345-B1A3-2A7247C42973}" type="slidenum">
              <a:rPr lang="fi-FI" smtClean="0"/>
              <a:t>‹#›</a:t>
            </a:fld>
            <a:endParaRPr lang="fi-FI" dirty="0"/>
          </a:p>
        </p:txBody>
      </p:sp>
      <p:sp>
        <p:nvSpPr>
          <p:cNvPr id="16" name="object 3">
            <a:extLst>
              <a:ext uri="{FF2B5EF4-FFF2-40B4-BE49-F238E27FC236}">
                <a16:creationId xmlns:a16="http://schemas.microsoft.com/office/drawing/2014/main" id="{13169331-AFCA-A242-8780-F07B492F14B7}"/>
              </a:ext>
            </a:extLst>
          </p:cNvPr>
          <p:cNvSpPr/>
          <p:nvPr userDrawn="1"/>
        </p:nvSpPr>
        <p:spPr>
          <a:xfrm>
            <a:off x="0" y="65128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dirty="0"/>
          </a:p>
        </p:txBody>
      </p:sp>
      <p:sp>
        <p:nvSpPr>
          <p:cNvPr id="17" name="object 3">
            <a:extLst>
              <a:ext uri="{FF2B5EF4-FFF2-40B4-BE49-F238E27FC236}">
                <a16:creationId xmlns:a16="http://schemas.microsoft.com/office/drawing/2014/main" id="{A60FE2CF-E733-0C42-B4D9-6DCACE68B24F}"/>
              </a:ext>
            </a:extLst>
          </p:cNvPr>
          <p:cNvSpPr/>
          <p:nvPr userDrawn="1"/>
        </p:nvSpPr>
        <p:spPr>
          <a:xfrm>
            <a:off x="0" y="619864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dirty="0"/>
          </a:p>
        </p:txBody>
      </p:sp>
      <p:sp>
        <p:nvSpPr>
          <p:cNvPr id="12" name="Text Placeholder 11">
            <a:extLst>
              <a:ext uri="{FF2B5EF4-FFF2-40B4-BE49-F238E27FC236}">
                <a16:creationId xmlns:a16="http://schemas.microsoft.com/office/drawing/2014/main" id="{F083E3B4-67B2-F340-9CC7-967557BC5430}"/>
              </a:ext>
            </a:extLst>
          </p:cNvPr>
          <p:cNvSpPr>
            <a:spLocks noGrp="1"/>
          </p:cNvSpPr>
          <p:nvPr>
            <p:ph type="body" sz="quarter" idx="13"/>
          </p:nvPr>
        </p:nvSpPr>
        <p:spPr>
          <a:xfrm>
            <a:off x="2680971" y="2416721"/>
            <a:ext cx="2597467" cy="225442"/>
          </a:xfrm>
        </p:spPr>
        <p:txBody>
          <a:bodyPr>
            <a:noAutofit/>
          </a:bodyPr>
          <a:lstStyle>
            <a:lvl1pPr marL="0" indent="0">
              <a:buNone/>
              <a:defRPr sz="1500">
                <a:solidFill>
                  <a:schemeClr val="accent6"/>
                </a:solidFill>
                <a:latin typeface="+mn-lt"/>
              </a:defRPr>
            </a:lvl1pPr>
          </a:lstStyle>
          <a:p>
            <a:pPr lvl="0"/>
            <a:r>
              <a:rPr lang="en-US"/>
              <a:t>Click to edit Master text styles</a:t>
            </a:r>
          </a:p>
        </p:txBody>
      </p:sp>
      <p:sp>
        <p:nvSpPr>
          <p:cNvPr id="19" name="Text Placeholder 11">
            <a:extLst>
              <a:ext uri="{FF2B5EF4-FFF2-40B4-BE49-F238E27FC236}">
                <a16:creationId xmlns:a16="http://schemas.microsoft.com/office/drawing/2014/main" id="{1B7AF1D7-1ED2-064D-9423-DD875F9CAC0B}"/>
              </a:ext>
            </a:extLst>
          </p:cNvPr>
          <p:cNvSpPr>
            <a:spLocks noGrp="1"/>
          </p:cNvSpPr>
          <p:nvPr>
            <p:ph type="body" sz="quarter" idx="14"/>
          </p:nvPr>
        </p:nvSpPr>
        <p:spPr>
          <a:xfrm>
            <a:off x="2680971" y="2672560"/>
            <a:ext cx="2597467" cy="744248"/>
          </a:xfrm>
        </p:spPr>
        <p:txBody>
          <a:bodyPr>
            <a:noAutofit/>
          </a:bodyPr>
          <a:lstStyle>
            <a:lvl1pPr marL="0" indent="0">
              <a:spcBef>
                <a:spcPts val="0"/>
              </a:spcBef>
              <a:buNone/>
              <a:defRPr sz="1800">
                <a:solidFill>
                  <a:schemeClr val="accent6"/>
                </a:solidFill>
                <a:latin typeface="+mn-lt"/>
              </a:defRPr>
            </a:lvl1pPr>
          </a:lstStyle>
          <a:p>
            <a:pPr lvl="0"/>
            <a:r>
              <a:rPr lang="en-US"/>
              <a:t>Click to edit Master text styles</a:t>
            </a:r>
          </a:p>
        </p:txBody>
      </p:sp>
      <p:sp>
        <p:nvSpPr>
          <p:cNvPr id="20" name="object 8">
            <a:extLst>
              <a:ext uri="{FF2B5EF4-FFF2-40B4-BE49-F238E27FC236}">
                <a16:creationId xmlns:a16="http://schemas.microsoft.com/office/drawing/2014/main" id="{0D235F43-EC8E-6548-A6D9-83B50580AA8B}"/>
              </a:ext>
            </a:extLst>
          </p:cNvPr>
          <p:cNvSpPr/>
          <p:nvPr userDrawn="1"/>
        </p:nvSpPr>
        <p:spPr>
          <a:xfrm>
            <a:off x="5509074" y="1028700"/>
            <a:ext cx="0" cy="4838700"/>
          </a:xfrm>
          <a:custGeom>
            <a:avLst/>
            <a:gdLst/>
            <a:ahLst/>
            <a:cxnLst/>
            <a:rect l="l" t="t" r="r" b="b"/>
            <a:pathLst>
              <a:path h="4838700">
                <a:moveTo>
                  <a:pt x="0" y="0"/>
                </a:moveTo>
                <a:lnTo>
                  <a:pt x="0" y="4838700"/>
                </a:lnTo>
              </a:path>
            </a:pathLst>
          </a:custGeom>
          <a:ln w="6350">
            <a:solidFill>
              <a:srgbClr val="17406E"/>
            </a:solidFill>
          </a:ln>
        </p:spPr>
        <p:txBody>
          <a:bodyPr wrap="square" lIns="0" tIns="0" rIns="0" bIns="0" rtlCol="0"/>
          <a:lstStyle/>
          <a:p>
            <a:endParaRPr dirty="0"/>
          </a:p>
        </p:txBody>
      </p:sp>
      <p:sp>
        <p:nvSpPr>
          <p:cNvPr id="21" name="object 9">
            <a:extLst>
              <a:ext uri="{FF2B5EF4-FFF2-40B4-BE49-F238E27FC236}">
                <a16:creationId xmlns:a16="http://schemas.microsoft.com/office/drawing/2014/main" id="{FB854115-7B7B-6C42-AF1A-C7D1F6D3D465}"/>
              </a:ext>
            </a:extLst>
          </p:cNvPr>
          <p:cNvSpPr/>
          <p:nvPr userDrawn="1"/>
        </p:nvSpPr>
        <p:spPr>
          <a:xfrm>
            <a:off x="825500" y="3481103"/>
            <a:ext cx="4128135" cy="0"/>
          </a:xfrm>
          <a:custGeom>
            <a:avLst/>
            <a:gdLst/>
            <a:ahLst/>
            <a:cxnLst/>
            <a:rect l="l" t="t" r="r" b="b"/>
            <a:pathLst>
              <a:path w="4128135">
                <a:moveTo>
                  <a:pt x="0" y="0"/>
                </a:moveTo>
                <a:lnTo>
                  <a:pt x="4128096" y="0"/>
                </a:lnTo>
              </a:path>
            </a:pathLst>
          </a:custGeom>
          <a:ln w="6350">
            <a:solidFill>
              <a:srgbClr val="17406E"/>
            </a:solidFill>
          </a:ln>
        </p:spPr>
        <p:txBody>
          <a:bodyPr wrap="square" lIns="0" tIns="0" rIns="0" bIns="0" rtlCol="0"/>
          <a:lstStyle/>
          <a:p>
            <a:endParaRPr dirty="0"/>
          </a:p>
        </p:txBody>
      </p:sp>
      <p:sp>
        <p:nvSpPr>
          <p:cNvPr id="22" name="Picture Placeholder 7">
            <a:extLst>
              <a:ext uri="{FF2B5EF4-FFF2-40B4-BE49-F238E27FC236}">
                <a16:creationId xmlns:a16="http://schemas.microsoft.com/office/drawing/2014/main" id="{FCF5DB22-FA1F-FB4F-876D-80DE9C659341}"/>
              </a:ext>
            </a:extLst>
          </p:cNvPr>
          <p:cNvSpPr>
            <a:spLocks noGrp="1"/>
          </p:cNvSpPr>
          <p:nvPr>
            <p:ph type="pic" sz="quarter" idx="15"/>
          </p:nvPr>
        </p:nvSpPr>
        <p:spPr>
          <a:xfrm>
            <a:off x="821526" y="1200636"/>
            <a:ext cx="1581705" cy="2210780"/>
          </a:xfrm>
          <a:solidFill>
            <a:schemeClr val="bg1">
              <a:lumMod val="95000"/>
            </a:schemeClr>
          </a:solidFill>
        </p:spPr>
        <p:txBody>
          <a:bodyPr anchor="ctr" anchorCtr="0"/>
          <a:lstStyle>
            <a:lvl1pPr marL="0" indent="0" algn="ctr">
              <a:buNone/>
              <a:defRPr sz="1800"/>
            </a:lvl1pPr>
          </a:lstStyle>
          <a:p>
            <a:r>
              <a:rPr lang="en-US" dirty="0"/>
              <a:t>Click icon to add picture</a:t>
            </a:r>
            <a:endParaRPr lang="en-GB" dirty="0"/>
          </a:p>
        </p:txBody>
      </p:sp>
      <p:sp>
        <p:nvSpPr>
          <p:cNvPr id="13" name="Tekstin paikkamerkki 10">
            <a:extLst>
              <a:ext uri="{FF2B5EF4-FFF2-40B4-BE49-F238E27FC236}">
                <a16:creationId xmlns:a16="http://schemas.microsoft.com/office/drawing/2014/main" id="{DAC1DE34-D32F-40C1-1498-DB40AA57B4A0}"/>
              </a:ext>
            </a:extLst>
          </p:cNvPr>
          <p:cNvSpPr>
            <a:spLocks noGrp="1"/>
          </p:cNvSpPr>
          <p:nvPr>
            <p:ph type="body" sz="quarter" idx="17"/>
          </p:nvPr>
        </p:nvSpPr>
        <p:spPr>
          <a:xfrm>
            <a:off x="6010275" y="1103477"/>
            <a:ext cx="5562600" cy="363537"/>
          </a:xfrm>
        </p:spPr>
        <p:txBody>
          <a:bodyPr/>
          <a:lstStyle>
            <a:lvl1pPr marL="0" indent="0">
              <a:lnSpc>
                <a:spcPct val="100000"/>
              </a:lnSpc>
              <a:spcBef>
                <a:spcPts val="0"/>
              </a:spcBef>
              <a:buNone/>
              <a:defRPr b="1">
                <a:solidFill>
                  <a:schemeClr val="bg2"/>
                </a:solidFill>
              </a:defRPr>
            </a:lvl1pPr>
          </a:lstStyle>
          <a:p>
            <a:pPr lvl="0"/>
            <a:r>
              <a:rPr lang="en-US"/>
              <a:t>Click to edit Master text styles</a:t>
            </a:r>
          </a:p>
        </p:txBody>
      </p:sp>
      <p:sp>
        <p:nvSpPr>
          <p:cNvPr id="14" name="Tekstin paikkamerkki 10">
            <a:extLst>
              <a:ext uri="{FF2B5EF4-FFF2-40B4-BE49-F238E27FC236}">
                <a16:creationId xmlns:a16="http://schemas.microsoft.com/office/drawing/2014/main" id="{EDB645F6-CFE0-6E96-FBE1-9962B5C81B1B}"/>
              </a:ext>
            </a:extLst>
          </p:cNvPr>
          <p:cNvSpPr>
            <a:spLocks noGrp="1"/>
          </p:cNvSpPr>
          <p:nvPr>
            <p:ph type="body" sz="quarter" idx="18"/>
          </p:nvPr>
        </p:nvSpPr>
        <p:spPr>
          <a:xfrm>
            <a:off x="6010275" y="1491996"/>
            <a:ext cx="5562600" cy="258315"/>
          </a:xfrm>
        </p:spPr>
        <p:txBody>
          <a:bodyPr>
            <a:normAutofit/>
          </a:bodyPr>
          <a:lstStyle>
            <a:lvl1pPr marL="0" indent="0">
              <a:lnSpc>
                <a:spcPct val="100000"/>
              </a:lnSpc>
              <a:spcBef>
                <a:spcPts val="0"/>
              </a:spcBef>
              <a:buNone/>
              <a:defRPr sz="1500" b="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220756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imin esittely">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400AB483-812C-4890-A9D4-A83494058B01}" type="datetime1">
              <a:rPr lang="fi-FI" smtClean="0"/>
              <a:t>11.1.2024</a:t>
            </a:fld>
            <a:endParaRPr lang="fi-FI" dirty="0"/>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Työpaja III</a:t>
            </a:r>
            <a:endParaRPr lang="fi-FI" dirty="0"/>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dirty="0"/>
          </a:p>
        </p:txBody>
      </p:sp>
      <p:sp>
        <p:nvSpPr>
          <p:cNvPr id="12" name="object 3">
            <a:extLst>
              <a:ext uri="{FF2B5EF4-FFF2-40B4-BE49-F238E27FC236}">
                <a16:creationId xmlns:a16="http://schemas.microsoft.com/office/drawing/2014/main" id="{47EB6A47-C565-8946-80C2-FEE3F9148E34}"/>
              </a:ext>
            </a:extLst>
          </p:cNvPr>
          <p:cNvSpPr/>
          <p:nvPr userDrawn="1"/>
        </p:nvSpPr>
        <p:spPr>
          <a:xfrm>
            <a:off x="0" y="65128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dirty="0"/>
          </a:p>
        </p:txBody>
      </p:sp>
      <p:sp>
        <p:nvSpPr>
          <p:cNvPr id="13" name="object 3">
            <a:extLst>
              <a:ext uri="{FF2B5EF4-FFF2-40B4-BE49-F238E27FC236}">
                <a16:creationId xmlns:a16="http://schemas.microsoft.com/office/drawing/2014/main" id="{5E14AF92-89D2-BA4F-B82C-692EF55389E4}"/>
              </a:ext>
            </a:extLst>
          </p:cNvPr>
          <p:cNvSpPr/>
          <p:nvPr userDrawn="1"/>
        </p:nvSpPr>
        <p:spPr>
          <a:xfrm>
            <a:off x="0" y="619864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dirty="0"/>
          </a:p>
        </p:txBody>
      </p:sp>
      <p:sp>
        <p:nvSpPr>
          <p:cNvPr id="20" name="Text Placeholder 19">
            <a:extLst>
              <a:ext uri="{FF2B5EF4-FFF2-40B4-BE49-F238E27FC236}">
                <a16:creationId xmlns:a16="http://schemas.microsoft.com/office/drawing/2014/main" id="{23608193-B1B4-254E-84A3-7F08A3ABDCC1}"/>
              </a:ext>
            </a:extLst>
          </p:cNvPr>
          <p:cNvSpPr>
            <a:spLocks noGrp="1"/>
          </p:cNvSpPr>
          <p:nvPr>
            <p:ph type="body" sz="quarter" idx="16"/>
          </p:nvPr>
        </p:nvSpPr>
        <p:spPr>
          <a:xfrm>
            <a:off x="521768" y="4678068"/>
            <a:ext cx="2412000" cy="523785"/>
          </a:xfrm>
        </p:spPr>
        <p:txBody>
          <a:bodyPr>
            <a:noAutofit/>
          </a:bodyPr>
          <a:lstStyle>
            <a:lvl1pPr marL="0" indent="0" algn="ctr">
              <a:lnSpc>
                <a:spcPct val="100000"/>
              </a:lnSpc>
              <a:spcBef>
                <a:spcPts val="0"/>
              </a:spcBef>
              <a:buNone/>
              <a:defRPr sz="1500">
                <a:solidFill>
                  <a:schemeClr val="tx2"/>
                </a:solidFill>
                <a:latin typeface="+mn-lt"/>
              </a:defRPr>
            </a:lvl1pPr>
          </a:lstStyle>
          <a:p>
            <a:pPr lvl="0"/>
            <a:r>
              <a:rPr lang="en-US"/>
              <a:t>Click to edit Master text styles</a:t>
            </a:r>
          </a:p>
        </p:txBody>
      </p:sp>
      <p:sp>
        <p:nvSpPr>
          <p:cNvPr id="24" name="Text Placeholder 19">
            <a:extLst>
              <a:ext uri="{FF2B5EF4-FFF2-40B4-BE49-F238E27FC236}">
                <a16:creationId xmlns:a16="http://schemas.microsoft.com/office/drawing/2014/main" id="{75DB85A9-37D0-D44F-8932-BA5364EBA28D}"/>
              </a:ext>
            </a:extLst>
          </p:cNvPr>
          <p:cNvSpPr>
            <a:spLocks noGrp="1"/>
          </p:cNvSpPr>
          <p:nvPr>
            <p:ph type="body" sz="quarter" idx="20"/>
          </p:nvPr>
        </p:nvSpPr>
        <p:spPr>
          <a:xfrm>
            <a:off x="521768" y="4315967"/>
            <a:ext cx="2412000" cy="252337"/>
          </a:xfrm>
        </p:spPr>
        <p:txBody>
          <a:bodyPr/>
          <a:lstStyle>
            <a:lvl1pPr marL="0" indent="0" algn="ctr">
              <a:spcBef>
                <a:spcPts val="0"/>
              </a:spcBef>
              <a:buNone/>
              <a:defRPr sz="2000">
                <a:solidFill>
                  <a:schemeClr val="accent6"/>
                </a:solidFill>
                <a:latin typeface="+mn-lt"/>
              </a:defRPr>
            </a:lvl1pPr>
          </a:lstStyle>
          <a:p>
            <a:pPr lvl="0"/>
            <a:r>
              <a:rPr lang="en-US"/>
              <a:t>Click to edit Master text styles</a:t>
            </a:r>
          </a:p>
        </p:txBody>
      </p:sp>
      <p:sp>
        <p:nvSpPr>
          <p:cNvPr id="42" name="Picture Placeholder 7">
            <a:extLst>
              <a:ext uri="{FF2B5EF4-FFF2-40B4-BE49-F238E27FC236}">
                <a16:creationId xmlns:a16="http://schemas.microsoft.com/office/drawing/2014/main" id="{AB449D57-B1A5-AC4A-93FB-9F1CB6AE3B28}"/>
              </a:ext>
            </a:extLst>
          </p:cNvPr>
          <p:cNvSpPr>
            <a:spLocks noGrp="1"/>
          </p:cNvSpPr>
          <p:nvPr>
            <p:ph type="pic" sz="quarter" idx="13"/>
          </p:nvPr>
        </p:nvSpPr>
        <p:spPr>
          <a:xfrm>
            <a:off x="954994" y="2592962"/>
            <a:ext cx="1569600" cy="1571332"/>
          </a:xfrm>
          <a:prstGeom prst="ellipse">
            <a:avLst/>
          </a:prstGeom>
          <a:solidFill>
            <a:schemeClr val="bg1">
              <a:lumMod val="95000"/>
            </a:schemeClr>
          </a:solidFill>
        </p:spPr>
        <p:txBody>
          <a:bodyPr anchor="ctr" anchorCtr="0">
            <a:normAutofit/>
          </a:bodyPr>
          <a:lstStyle>
            <a:lvl1pPr marL="0" indent="0" algn="ctr">
              <a:buNone/>
              <a:defRPr sz="1400"/>
            </a:lvl1pPr>
          </a:lstStyle>
          <a:p>
            <a:r>
              <a:rPr lang="en-US" dirty="0"/>
              <a:t>Click icon to add picture</a:t>
            </a:r>
            <a:endParaRPr lang="en-GB" dirty="0"/>
          </a:p>
        </p:txBody>
      </p:sp>
      <p:sp>
        <p:nvSpPr>
          <p:cNvPr id="44" name="Text Placeholder 19">
            <a:extLst>
              <a:ext uri="{FF2B5EF4-FFF2-40B4-BE49-F238E27FC236}">
                <a16:creationId xmlns:a16="http://schemas.microsoft.com/office/drawing/2014/main" id="{768DBA37-0A32-B344-A149-4215D4C55C22}"/>
              </a:ext>
            </a:extLst>
          </p:cNvPr>
          <p:cNvSpPr>
            <a:spLocks noGrp="1"/>
          </p:cNvSpPr>
          <p:nvPr>
            <p:ph type="body" sz="quarter" idx="21"/>
          </p:nvPr>
        </p:nvSpPr>
        <p:spPr>
          <a:xfrm>
            <a:off x="3423494" y="4678068"/>
            <a:ext cx="2412000" cy="523785"/>
          </a:xfrm>
        </p:spPr>
        <p:txBody>
          <a:bodyPr>
            <a:noAutofit/>
          </a:bodyPr>
          <a:lstStyle>
            <a:lvl1pPr marL="0" indent="0" algn="ctr">
              <a:lnSpc>
                <a:spcPct val="100000"/>
              </a:lnSpc>
              <a:spcBef>
                <a:spcPts val="0"/>
              </a:spcBef>
              <a:buNone/>
              <a:defRPr sz="1500">
                <a:solidFill>
                  <a:schemeClr val="tx2"/>
                </a:solidFill>
                <a:latin typeface="+mn-lt"/>
              </a:defRPr>
            </a:lvl1pPr>
          </a:lstStyle>
          <a:p>
            <a:pPr lvl="0"/>
            <a:r>
              <a:rPr lang="en-US"/>
              <a:t>Click to edit Master text styles</a:t>
            </a:r>
          </a:p>
        </p:txBody>
      </p:sp>
      <p:sp>
        <p:nvSpPr>
          <p:cNvPr id="45" name="Text Placeholder 19">
            <a:extLst>
              <a:ext uri="{FF2B5EF4-FFF2-40B4-BE49-F238E27FC236}">
                <a16:creationId xmlns:a16="http://schemas.microsoft.com/office/drawing/2014/main" id="{54A209D4-A746-2F43-8C7E-BEC6909512A1}"/>
              </a:ext>
            </a:extLst>
          </p:cNvPr>
          <p:cNvSpPr>
            <a:spLocks noGrp="1"/>
          </p:cNvSpPr>
          <p:nvPr>
            <p:ph type="body" sz="quarter" idx="22"/>
          </p:nvPr>
        </p:nvSpPr>
        <p:spPr>
          <a:xfrm>
            <a:off x="3423494" y="4315967"/>
            <a:ext cx="2412000" cy="252337"/>
          </a:xfrm>
        </p:spPr>
        <p:txBody>
          <a:bodyPr/>
          <a:lstStyle>
            <a:lvl1pPr marL="0" indent="0" algn="ctr">
              <a:spcBef>
                <a:spcPts val="0"/>
              </a:spcBef>
              <a:buNone/>
              <a:defRPr sz="2000">
                <a:solidFill>
                  <a:schemeClr val="accent6"/>
                </a:solidFill>
                <a:latin typeface="+mn-lt"/>
              </a:defRPr>
            </a:lvl1pPr>
          </a:lstStyle>
          <a:p>
            <a:pPr lvl="0"/>
            <a:r>
              <a:rPr lang="en-US"/>
              <a:t>Click to edit Master text styles</a:t>
            </a:r>
          </a:p>
        </p:txBody>
      </p:sp>
      <p:sp>
        <p:nvSpPr>
          <p:cNvPr id="46" name="Picture Placeholder 7">
            <a:extLst>
              <a:ext uri="{FF2B5EF4-FFF2-40B4-BE49-F238E27FC236}">
                <a16:creationId xmlns:a16="http://schemas.microsoft.com/office/drawing/2014/main" id="{9E8955C1-4100-BA40-A9AB-09241736DF40}"/>
              </a:ext>
            </a:extLst>
          </p:cNvPr>
          <p:cNvSpPr>
            <a:spLocks noGrp="1"/>
          </p:cNvSpPr>
          <p:nvPr>
            <p:ph type="pic" sz="quarter" idx="23"/>
          </p:nvPr>
        </p:nvSpPr>
        <p:spPr>
          <a:xfrm>
            <a:off x="3856720" y="2592962"/>
            <a:ext cx="1569600" cy="1571332"/>
          </a:xfrm>
          <a:prstGeom prst="ellipse">
            <a:avLst/>
          </a:prstGeom>
          <a:solidFill>
            <a:schemeClr val="bg1">
              <a:lumMod val="95000"/>
            </a:schemeClr>
          </a:solidFill>
        </p:spPr>
        <p:txBody>
          <a:bodyPr anchor="ctr" anchorCtr="0">
            <a:normAutofit/>
          </a:bodyPr>
          <a:lstStyle>
            <a:lvl1pPr marL="0" indent="0" algn="ctr">
              <a:buNone/>
              <a:defRPr sz="1400"/>
            </a:lvl1pPr>
          </a:lstStyle>
          <a:p>
            <a:r>
              <a:rPr lang="en-US" dirty="0"/>
              <a:t>Click icon to add picture</a:t>
            </a:r>
            <a:endParaRPr lang="en-GB" dirty="0"/>
          </a:p>
        </p:txBody>
      </p:sp>
      <p:sp>
        <p:nvSpPr>
          <p:cNvPr id="47" name="Text Placeholder 19">
            <a:extLst>
              <a:ext uri="{FF2B5EF4-FFF2-40B4-BE49-F238E27FC236}">
                <a16:creationId xmlns:a16="http://schemas.microsoft.com/office/drawing/2014/main" id="{D620DCD2-7AFA-8647-B626-6229A82053CC}"/>
              </a:ext>
            </a:extLst>
          </p:cNvPr>
          <p:cNvSpPr>
            <a:spLocks noGrp="1"/>
          </p:cNvSpPr>
          <p:nvPr>
            <p:ph type="body" sz="quarter" idx="24"/>
          </p:nvPr>
        </p:nvSpPr>
        <p:spPr>
          <a:xfrm>
            <a:off x="6312998" y="4678068"/>
            <a:ext cx="2412000" cy="523785"/>
          </a:xfrm>
        </p:spPr>
        <p:txBody>
          <a:bodyPr>
            <a:noAutofit/>
          </a:bodyPr>
          <a:lstStyle>
            <a:lvl1pPr marL="0" indent="0" algn="ctr">
              <a:lnSpc>
                <a:spcPct val="100000"/>
              </a:lnSpc>
              <a:spcBef>
                <a:spcPts val="0"/>
              </a:spcBef>
              <a:buNone/>
              <a:defRPr sz="1500">
                <a:solidFill>
                  <a:schemeClr val="tx2"/>
                </a:solidFill>
                <a:latin typeface="+mn-lt"/>
              </a:defRPr>
            </a:lvl1pPr>
          </a:lstStyle>
          <a:p>
            <a:pPr lvl="0"/>
            <a:r>
              <a:rPr lang="en-US"/>
              <a:t>Click to edit Master text styles</a:t>
            </a:r>
          </a:p>
        </p:txBody>
      </p:sp>
      <p:sp>
        <p:nvSpPr>
          <p:cNvPr id="48" name="Text Placeholder 19">
            <a:extLst>
              <a:ext uri="{FF2B5EF4-FFF2-40B4-BE49-F238E27FC236}">
                <a16:creationId xmlns:a16="http://schemas.microsoft.com/office/drawing/2014/main" id="{1EE75115-0780-014E-9E78-DFB0AC32DC1C}"/>
              </a:ext>
            </a:extLst>
          </p:cNvPr>
          <p:cNvSpPr>
            <a:spLocks noGrp="1"/>
          </p:cNvSpPr>
          <p:nvPr>
            <p:ph type="body" sz="quarter" idx="25"/>
          </p:nvPr>
        </p:nvSpPr>
        <p:spPr>
          <a:xfrm>
            <a:off x="6312998" y="4315967"/>
            <a:ext cx="2412000" cy="252337"/>
          </a:xfrm>
        </p:spPr>
        <p:txBody>
          <a:bodyPr/>
          <a:lstStyle>
            <a:lvl1pPr marL="0" indent="0" algn="ctr">
              <a:spcBef>
                <a:spcPts val="0"/>
              </a:spcBef>
              <a:buNone/>
              <a:defRPr sz="2000">
                <a:solidFill>
                  <a:schemeClr val="accent6"/>
                </a:solidFill>
                <a:latin typeface="+mn-lt"/>
              </a:defRPr>
            </a:lvl1pPr>
          </a:lstStyle>
          <a:p>
            <a:pPr lvl="0"/>
            <a:r>
              <a:rPr lang="en-US"/>
              <a:t>Click to edit Master text styles</a:t>
            </a:r>
          </a:p>
        </p:txBody>
      </p:sp>
      <p:sp>
        <p:nvSpPr>
          <p:cNvPr id="49" name="Picture Placeholder 7">
            <a:extLst>
              <a:ext uri="{FF2B5EF4-FFF2-40B4-BE49-F238E27FC236}">
                <a16:creationId xmlns:a16="http://schemas.microsoft.com/office/drawing/2014/main" id="{4BDCBA93-C0C4-7A4D-82AA-284700A7018B}"/>
              </a:ext>
            </a:extLst>
          </p:cNvPr>
          <p:cNvSpPr>
            <a:spLocks noGrp="1"/>
          </p:cNvSpPr>
          <p:nvPr>
            <p:ph type="pic" sz="quarter" idx="26"/>
          </p:nvPr>
        </p:nvSpPr>
        <p:spPr>
          <a:xfrm>
            <a:off x="6746224" y="2592962"/>
            <a:ext cx="1569600" cy="1571332"/>
          </a:xfrm>
          <a:prstGeom prst="ellipse">
            <a:avLst/>
          </a:prstGeom>
          <a:solidFill>
            <a:schemeClr val="bg1">
              <a:lumMod val="95000"/>
            </a:schemeClr>
          </a:solidFill>
        </p:spPr>
        <p:txBody>
          <a:bodyPr anchor="ctr" anchorCtr="0">
            <a:normAutofit/>
          </a:bodyPr>
          <a:lstStyle>
            <a:lvl1pPr marL="0" indent="0" algn="ctr">
              <a:buNone/>
              <a:defRPr sz="1400"/>
            </a:lvl1pPr>
          </a:lstStyle>
          <a:p>
            <a:r>
              <a:rPr lang="en-US" dirty="0"/>
              <a:t>Click icon to add picture</a:t>
            </a:r>
            <a:endParaRPr lang="en-GB" dirty="0"/>
          </a:p>
        </p:txBody>
      </p:sp>
      <p:sp>
        <p:nvSpPr>
          <p:cNvPr id="50" name="Text Placeholder 19">
            <a:extLst>
              <a:ext uri="{FF2B5EF4-FFF2-40B4-BE49-F238E27FC236}">
                <a16:creationId xmlns:a16="http://schemas.microsoft.com/office/drawing/2014/main" id="{C08D4F60-53A8-CF42-AF1F-CDA52D126520}"/>
              </a:ext>
            </a:extLst>
          </p:cNvPr>
          <p:cNvSpPr>
            <a:spLocks noGrp="1"/>
          </p:cNvSpPr>
          <p:nvPr>
            <p:ph type="body" sz="quarter" idx="27"/>
          </p:nvPr>
        </p:nvSpPr>
        <p:spPr>
          <a:xfrm>
            <a:off x="9202502" y="4678068"/>
            <a:ext cx="2412000" cy="523785"/>
          </a:xfrm>
        </p:spPr>
        <p:txBody>
          <a:bodyPr>
            <a:noAutofit/>
          </a:bodyPr>
          <a:lstStyle>
            <a:lvl1pPr marL="0" indent="0" algn="ctr">
              <a:lnSpc>
                <a:spcPct val="100000"/>
              </a:lnSpc>
              <a:spcBef>
                <a:spcPts val="0"/>
              </a:spcBef>
              <a:buNone/>
              <a:defRPr sz="1500">
                <a:solidFill>
                  <a:schemeClr val="tx2"/>
                </a:solidFill>
                <a:latin typeface="+mn-lt"/>
              </a:defRPr>
            </a:lvl1pPr>
          </a:lstStyle>
          <a:p>
            <a:pPr lvl="0"/>
            <a:r>
              <a:rPr lang="en-US"/>
              <a:t>Click to edit Master text styles</a:t>
            </a:r>
          </a:p>
        </p:txBody>
      </p:sp>
      <p:sp>
        <p:nvSpPr>
          <p:cNvPr id="51" name="Text Placeholder 19">
            <a:extLst>
              <a:ext uri="{FF2B5EF4-FFF2-40B4-BE49-F238E27FC236}">
                <a16:creationId xmlns:a16="http://schemas.microsoft.com/office/drawing/2014/main" id="{9793FD63-87A8-EF40-BCEF-B87AA51E63F0}"/>
              </a:ext>
            </a:extLst>
          </p:cNvPr>
          <p:cNvSpPr>
            <a:spLocks noGrp="1"/>
          </p:cNvSpPr>
          <p:nvPr>
            <p:ph type="body" sz="quarter" idx="28"/>
          </p:nvPr>
        </p:nvSpPr>
        <p:spPr>
          <a:xfrm>
            <a:off x="9202502" y="4315967"/>
            <a:ext cx="2412000" cy="252337"/>
          </a:xfrm>
        </p:spPr>
        <p:txBody>
          <a:bodyPr/>
          <a:lstStyle>
            <a:lvl1pPr marL="0" indent="0" algn="ctr">
              <a:spcBef>
                <a:spcPts val="0"/>
              </a:spcBef>
              <a:buNone/>
              <a:defRPr sz="2000">
                <a:solidFill>
                  <a:schemeClr val="accent6"/>
                </a:solidFill>
                <a:latin typeface="+mn-lt"/>
              </a:defRPr>
            </a:lvl1pPr>
          </a:lstStyle>
          <a:p>
            <a:pPr lvl="0"/>
            <a:r>
              <a:rPr lang="en-US"/>
              <a:t>Click to edit Master text styles</a:t>
            </a:r>
          </a:p>
        </p:txBody>
      </p:sp>
      <p:sp>
        <p:nvSpPr>
          <p:cNvPr id="52" name="Picture Placeholder 7">
            <a:extLst>
              <a:ext uri="{FF2B5EF4-FFF2-40B4-BE49-F238E27FC236}">
                <a16:creationId xmlns:a16="http://schemas.microsoft.com/office/drawing/2014/main" id="{7FB522C2-364E-804D-92E3-5E96E5DE2E5F}"/>
              </a:ext>
            </a:extLst>
          </p:cNvPr>
          <p:cNvSpPr>
            <a:spLocks noGrp="1"/>
          </p:cNvSpPr>
          <p:nvPr>
            <p:ph type="pic" sz="quarter" idx="29"/>
          </p:nvPr>
        </p:nvSpPr>
        <p:spPr>
          <a:xfrm>
            <a:off x="9635728" y="2592962"/>
            <a:ext cx="1569600" cy="1571332"/>
          </a:xfrm>
          <a:prstGeom prst="ellipse">
            <a:avLst/>
          </a:prstGeom>
          <a:solidFill>
            <a:schemeClr val="bg1">
              <a:lumMod val="95000"/>
            </a:schemeClr>
          </a:solidFill>
        </p:spPr>
        <p:txBody>
          <a:bodyPr anchor="ctr" anchorCtr="0">
            <a:normAutofit/>
          </a:bodyPr>
          <a:lstStyle>
            <a:lvl1pPr marL="0" indent="0" algn="ctr">
              <a:buNone/>
              <a:defRPr sz="1400"/>
            </a:lvl1pPr>
          </a:lstStyle>
          <a:p>
            <a:r>
              <a:rPr lang="en-US" dirty="0"/>
              <a:t>Click icon to add picture</a:t>
            </a:r>
            <a:endParaRPr lang="en-GB" dirty="0"/>
          </a:p>
        </p:txBody>
      </p:sp>
      <p:sp>
        <p:nvSpPr>
          <p:cNvPr id="3" name="Otsikko 2">
            <a:extLst>
              <a:ext uri="{FF2B5EF4-FFF2-40B4-BE49-F238E27FC236}">
                <a16:creationId xmlns:a16="http://schemas.microsoft.com/office/drawing/2014/main" id="{F532D818-2665-BFD0-C34E-2BAA1FDC383B}"/>
              </a:ext>
            </a:extLst>
          </p:cNvPr>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22976445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innoittelu">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5B2743-CC57-453D-AB01-33999D8B4766}"/>
              </a:ext>
            </a:extLst>
          </p:cNvPr>
          <p:cNvSpPr>
            <a:spLocks noGrp="1"/>
          </p:cNvSpPr>
          <p:nvPr>
            <p:ph sz="half" idx="1"/>
          </p:nvPr>
        </p:nvSpPr>
        <p:spPr>
          <a:xfrm>
            <a:off x="838200" y="4072128"/>
            <a:ext cx="4952990" cy="2011680"/>
          </a:xfrm>
        </p:spPr>
        <p:txBody>
          <a:bodyPr/>
          <a:lstStyle>
            <a:lvl1pPr>
              <a:spcBef>
                <a:spcPts val="0"/>
              </a:spcBef>
              <a:defRPr/>
            </a:lvl1pPr>
            <a:lvl2pPr>
              <a:spcBef>
                <a:spcPts val="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779A4D68-A4BF-4C12-90AE-956CA7D56FB1}"/>
              </a:ext>
            </a:extLst>
          </p:cNvPr>
          <p:cNvSpPr>
            <a:spLocks noGrp="1"/>
          </p:cNvSpPr>
          <p:nvPr>
            <p:ph sz="half" idx="2"/>
          </p:nvPr>
        </p:nvSpPr>
        <p:spPr>
          <a:xfrm>
            <a:off x="6400800" y="4072128"/>
            <a:ext cx="4953000" cy="2011680"/>
          </a:xfrm>
        </p:spPr>
        <p:txBody>
          <a:bodyPr/>
          <a:lstStyle>
            <a:lvl1pPr>
              <a:spcBef>
                <a:spcPts val="0"/>
              </a:spcBef>
              <a:defRPr/>
            </a:lvl1pPr>
            <a:lvl2pPr>
              <a:spcBef>
                <a:spcPts val="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p>
            <a:fld id="{28CBFF45-FD61-4C62-8260-73F504FA0ED3}" type="datetime1">
              <a:rPr lang="fi-FI" smtClean="0"/>
              <a:t>11.1.2024</a:t>
            </a:fld>
            <a:endParaRPr lang="fi-FI" dirty="0"/>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p>
            <a:r>
              <a:rPr lang="fi-FI"/>
              <a:t>Työpaja III</a:t>
            </a:r>
            <a:endParaRPr lang="fi-FI" dirty="0"/>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p>
            <a:fld id="{31160B98-140E-4345-B1A3-2A7247C42973}" type="slidenum">
              <a:rPr lang="fi-FI" smtClean="0"/>
              <a:t>‹#›</a:t>
            </a:fld>
            <a:endParaRPr lang="fi-FI" dirty="0"/>
          </a:p>
        </p:txBody>
      </p:sp>
      <p:sp>
        <p:nvSpPr>
          <p:cNvPr id="20" name="object 9">
            <a:extLst>
              <a:ext uri="{FF2B5EF4-FFF2-40B4-BE49-F238E27FC236}">
                <a16:creationId xmlns:a16="http://schemas.microsoft.com/office/drawing/2014/main" id="{720CA279-8F31-B245-A957-24CC423E9511}"/>
              </a:ext>
            </a:extLst>
          </p:cNvPr>
          <p:cNvSpPr/>
          <p:nvPr userDrawn="1"/>
        </p:nvSpPr>
        <p:spPr>
          <a:xfrm>
            <a:off x="0" y="65128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dirty="0"/>
          </a:p>
        </p:txBody>
      </p:sp>
      <p:sp>
        <p:nvSpPr>
          <p:cNvPr id="21" name="object 15">
            <a:extLst>
              <a:ext uri="{FF2B5EF4-FFF2-40B4-BE49-F238E27FC236}">
                <a16:creationId xmlns:a16="http://schemas.microsoft.com/office/drawing/2014/main" id="{343AB41E-7E7C-D64A-B75B-EAB11FA972A4}"/>
              </a:ext>
            </a:extLst>
          </p:cNvPr>
          <p:cNvSpPr/>
          <p:nvPr userDrawn="1"/>
        </p:nvSpPr>
        <p:spPr>
          <a:xfrm>
            <a:off x="826093" y="3622675"/>
            <a:ext cx="10541635" cy="0"/>
          </a:xfrm>
          <a:custGeom>
            <a:avLst/>
            <a:gdLst/>
            <a:ahLst/>
            <a:cxnLst/>
            <a:rect l="l" t="t" r="r" b="b"/>
            <a:pathLst>
              <a:path w="10541635">
                <a:moveTo>
                  <a:pt x="10541596" y="0"/>
                </a:moveTo>
                <a:lnTo>
                  <a:pt x="0" y="0"/>
                </a:lnTo>
              </a:path>
            </a:pathLst>
          </a:custGeom>
          <a:ln w="6350">
            <a:solidFill>
              <a:srgbClr val="17406E"/>
            </a:solidFill>
          </a:ln>
        </p:spPr>
        <p:txBody>
          <a:bodyPr wrap="square" lIns="0" tIns="0" rIns="0" bIns="0" rtlCol="0"/>
          <a:lstStyle/>
          <a:p>
            <a:endParaRPr dirty="0"/>
          </a:p>
        </p:txBody>
      </p:sp>
      <p:sp>
        <p:nvSpPr>
          <p:cNvPr id="12" name="Text Placeholder 11">
            <a:extLst>
              <a:ext uri="{FF2B5EF4-FFF2-40B4-BE49-F238E27FC236}">
                <a16:creationId xmlns:a16="http://schemas.microsoft.com/office/drawing/2014/main" id="{44691CC0-6302-E24C-A059-98EA7D30D6D6}"/>
              </a:ext>
            </a:extLst>
          </p:cNvPr>
          <p:cNvSpPr>
            <a:spLocks noGrp="1"/>
          </p:cNvSpPr>
          <p:nvPr>
            <p:ph type="body" sz="quarter" idx="13" hasCustomPrompt="1"/>
          </p:nvPr>
        </p:nvSpPr>
        <p:spPr>
          <a:xfrm>
            <a:off x="824230" y="2206752"/>
            <a:ext cx="10529570" cy="231648"/>
          </a:xfrm>
        </p:spPr>
        <p:txBody>
          <a:bodyPr anchor="ctr" anchorCtr="0"/>
          <a:lstStyle>
            <a:lvl1pPr marL="0" indent="0" algn="ctr">
              <a:buNone/>
              <a:defRPr sz="1800">
                <a:solidFill>
                  <a:schemeClr val="bg2"/>
                </a:solidFill>
                <a:latin typeface="+mn-lt"/>
              </a:defRPr>
            </a:lvl1pPr>
          </a:lstStyle>
          <a:p>
            <a:pPr lvl="0"/>
            <a:r>
              <a:rPr lang="en-US" dirty="0" err="1"/>
              <a:t>Työn</a:t>
            </a:r>
            <a:r>
              <a:rPr lang="en-US" dirty="0"/>
              <a:t> </a:t>
            </a:r>
            <a:r>
              <a:rPr lang="en-US" dirty="0" err="1"/>
              <a:t>kiinteä</a:t>
            </a:r>
            <a:r>
              <a:rPr lang="en-US" dirty="0"/>
              <a:t> </a:t>
            </a:r>
            <a:r>
              <a:rPr lang="en-US" dirty="0" err="1"/>
              <a:t>hinta</a:t>
            </a:r>
            <a:r>
              <a:rPr lang="en-US" dirty="0"/>
              <a:t> on:</a:t>
            </a:r>
            <a:endParaRPr lang="fi-FI" dirty="0"/>
          </a:p>
        </p:txBody>
      </p:sp>
      <p:sp>
        <p:nvSpPr>
          <p:cNvPr id="22" name="Text Placeholder 11">
            <a:extLst>
              <a:ext uri="{FF2B5EF4-FFF2-40B4-BE49-F238E27FC236}">
                <a16:creationId xmlns:a16="http://schemas.microsoft.com/office/drawing/2014/main" id="{B9AE71A2-7067-BE47-86F4-13662C74E81C}"/>
              </a:ext>
            </a:extLst>
          </p:cNvPr>
          <p:cNvSpPr>
            <a:spLocks noGrp="1"/>
          </p:cNvSpPr>
          <p:nvPr>
            <p:ph type="body" sz="quarter" idx="14" hasCustomPrompt="1"/>
          </p:nvPr>
        </p:nvSpPr>
        <p:spPr>
          <a:xfrm>
            <a:off x="824230" y="2462784"/>
            <a:ext cx="6052058" cy="724916"/>
          </a:xfrm>
        </p:spPr>
        <p:txBody>
          <a:bodyPr anchor="b" anchorCtr="0"/>
          <a:lstStyle>
            <a:lvl1pPr marL="0" indent="0" algn="r">
              <a:lnSpc>
                <a:spcPct val="100000"/>
              </a:lnSpc>
              <a:spcBef>
                <a:spcPts val="0"/>
              </a:spcBef>
              <a:buNone/>
              <a:defRPr sz="5000">
                <a:solidFill>
                  <a:schemeClr val="accent6"/>
                </a:solidFill>
                <a:latin typeface="+mj-lt"/>
              </a:defRPr>
            </a:lvl1pPr>
          </a:lstStyle>
          <a:p>
            <a:pPr lvl="0"/>
            <a:r>
              <a:rPr lang="en-US" dirty="0"/>
              <a:t>1 234 567 €</a:t>
            </a:r>
            <a:endParaRPr lang="fi-FI" dirty="0"/>
          </a:p>
        </p:txBody>
      </p:sp>
      <p:sp>
        <p:nvSpPr>
          <p:cNvPr id="23" name="Text Placeholder 11">
            <a:extLst>
              <a:ext uri="{FF2B5EF4-FFF2-40B4-BE49-F238E27FC236}">
                <a16:creationId xmlns:a16="http://schemas.microsoft.com/office/drawing/2014/main" id="{5C5DDF17-4F10-C047-B74F-560E09ED0747}"/>
              </a:ext>
            </a:extLst>
          </p:cNvPr>
          <p:cNvSpPr>
            <a:spLocks noGrp="1"/>
          </p:cNvSpPr>
          <p:nvPr>
            <p:ph type="body" sz="quarter" idx="15" hasCustomPrompt="1"/>
          </p:nvPr>
        </p:nvSpPr>
        <p:spPr>
          <a:xfrm>
            <a:off x="7067958" y="2825242"/>
            <a:ext cx="4403000" cy="243837"/>
          </a:xfrm>
        </p:spPr>
        <p:txBody>
          <a:bodyPr anchor="b" anchorCtr="0">
            <a:noAutofit/>
          </a:bodyPr>
          <a:lstStyle>
            <a:lvl1pPr marL="0" indent="0" algn="l">
              <a:lnSpc>
                <a:spcPct val="100000"/>
              </a:lnSpc>
              <a:spcBef>
                <a:spcPts val="0"/>
              </a:spcBef>
              <a:buNone/>
              <a:defRPr sz="1800">
                <a:solidFill>
                  <a:schemeClr val="bg2"/>
                </a:solidFill>
                <a:latin typeface="+mn-lt"/>
              </a:defRPr>
            </a:lvl1pPr>
          </a:lstStyle>
          <a:p>
            <a:pPr lvl="0"/>
            <a:r>
              <a:rPr lang="en-US" dirty="0" err="1"/>
              <a:t>alv</a:t>
            </a:r>
            <a:r>
              <a:rPr lang="en-US" dirty="0"/>
              <a:t>. 0 %</a:t>
            </a:r>
            <a:endParaRPr lang="fi-FI" dirty="0"/>
          </a:p>
        </p:txBody>
      </p:sp>
      <p:sp>
        <p:nvSpPr>
          <p:cNvPr id="5" name="Otsikko 4">
            <a:extLst>
              <a:ext uri="{FF2B5EF4-FFF2-40B4-BE49-F238E27FC236}">
                <a16:creationId xmlns:a16="http://schemas.microsoft.com/office/drawing/2014/main" id="{EF8DC6B7-93FD-E1DE-DB20-BB38B3C55CE8}"/>
              </a:ext>
            </a:extLst>
          </p:cNvPr>
          <p:cNvSpPr>
            <a:spLocks noGrp="1"/>
          </p:cNvSpPr>
          <p:nvPr>
            <p:ph type="title"/>
          </p:nvPr>
        </p:nvSpPr>
        <p:spPr/>
        <p:txBody>
          <a:bodyPr/>
          <a:lstStyle>
            <a:lvl1pPr>
              <a:defRPr>
                <a:solidFill>
                  <a:schemeClr val="bg2"/>
                </a:solidFill>
              </a:defRPr>
            </a:lvl1pPr>
          </a:lstStyle>
          <a:p>
            <a:r>
              <a:rPr lang="en-US"/>
              <a:t>Click to edit Master title style</a:t>
            </a:r>
            <a:endParaRPr lang="fi-FI" dirty="0"/>
          </a:p>
        </p:txBody>
      </p:sp>
    </p:spTree>
    <p:extLst>
      <p:ext uri="{BB962C8B-B14F-4D97-AF65-F5344CB8AC3E}">
        <p14:creationId xmlns:p14="http://schemas.microsoft.com/office/powerpoint/2010/main" val="192262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ääotsikko 2">
    <p:bg>
      <p:bgPr>
        <a:solidFill>
          <a:srgbClr val="17406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2153524" y="3263235"/>
            <a:ext cx="9207500" cy="1951667"/>
          </a:xfrm>
        </p:spPr>
        <p:txBody>
          <a:bodyPr anchor="ctr" anchorCtr="0"/>
          <a:lstStyle>
            <a:lvl1pPr algn="r">
              <a:lnSpc>
                <a:spcPct val="78000"/>
              </a:lnSpc>
              <a:defRPr sz="8000">
                <a:solidFill>
                  <a:srgbClr val="EFCCB8"/>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2217919" y="5396295"/>
            <a:ext cx="9144000" cy="298174"/>
          </a:xfrm>
        </p:spPr>
        <p:txBody>
          <a:bodyPr>
            <a:normAutofit/>
          </a:bodyPr>
          <a:lstStyle>
            <a:lvl1pPr marL="0" indent="0" algn="r">
              <a:buNone/>
              <a:defRPr sz="1600" spc="30" baseline="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2" name="Text Placeholder 11">
            <a:extLst>
              <a:ext uri="{FF2B5EF4-FFF2-40B4-BE49-F238E27FC236}">
                <a16:creationId xmlns:a16="http://schemas.microsoft.com/office/drawing/2014/main" id="{756A160F-10A4-CB44-A364-E5452F1D0A7A}"/>
              </a:ext>
            </a:extLst>
          </p:cNvPr>
          <p:cNvSpPr>
            <a:spLocks noGrp="1"/>
          </p:cNvSpPr>
          <p:nvPr>
            <p:ph type="body" sz="quarter" idx="13"/>
          </p:nvPr>
        </p:nvSpPr>
        <p:spPr>
          <a:xfrm>
            <a:off x="2154238" y="2721048"/>
            <a:ext cx="9207500" cy="386588"/>
          </a:xfrm>
        </p:spPr>
        <p:txBody>
          <a:bodyPr>
            <a:normAutofit/>
          </a:bodyPr>
          <a:lstStyle>
            <a:lvl1pPr marL="0" indent="0" algn="r">
              <a:buNone/>
              <a:defRPr sz="2500">
                <a:solidFill>
                  <a:schemeClr val="bg1"/>
                </a:solidFill>
              </a:defRPr>
            </a:lvl1pPr>
          </a:lstStyle>
          <a:p>
            <a:pPr lvl="0"/>
            <a:r>
              <a:rPr lang="en-US"/>
              <a:t>Click to edit Master text styles</a:t>
            </a:r>
          </a:p>
        </p:txBody>
      </p:sp>
      <p:grpSp>
        <p:nvGrpSpPr>
          <p:cNvPr id="19" name="Group 18">
            <a:extLst>
              <a:ext uri="{FF2B5EF4-FFF2-40B4-BE49-F238E27FC236}">
                <a16:creationId xmlns:a16="http://schemas.microsoft.com/office/drawing/2014/main" id="{7FEDC5CA-3959-BE43-BB24-E13A19E2BC01}"/>
              </a:ext>
            </a:extLst>
          </p:cNvPr>
          <p:cNvGrpSpPr/>
          <p:nvPr userDrawn="1"/>
        </p:nvGrpSpPr>
        <p:grpSpPr>
          <a:xfrm>
            <a:off x="828153" y="824194"/>
            <a:ext cx="2045199" cy="627793"/>
            <a:chOff x="5865996" y="257492"/>
            <a:chExt cx="5676003" cy="1742302"/>
          </a:xfrm>
        </p:grpSpPr>
        <p:sp>
          <p:nvSpPr>
            <p:cNvPr id="15" name="Freeform 14">
              <a:extLst>
                <a:ext uri="{FF2B5EF4-FFF2-40B4-BE49-F238E27FC236}">
                  <a16:creationId xmlns:a16="http://schemas.microsoft.com/office/drawing/2014/main" id="{13C15140-040D-F241-992D-3D24DDC3F730}"/>
                </a:ext>
              </a:extLst>
            </p:cNvPr>
            <p:cNvSpPr/>
            <p:nvPr/>
          </p:nvSpPr>
          <p:spPr>
            <a:xfrm>
              <a:off x="10986770" y="1409781"/>
              <a:ext cx="555229" cy="552313"/>
            </a:xfrm>
            <a:custGeom>
              <a:avLst/>
              <a:gdLst>
                <a:gd name="connsiteX0" fmla="*/ 555230 w 555229"/>
                <a:gd name="connsiteY0" fmla="*/ 276157 h 552313"/>
                <a:gd name="connsiteX1" fmla="*/ 277615 w 555229"/>
                <a:gd name="connsiteY1" fmla="*/ 552314 h 552313"/>
                <a:gd name="connsiteX2" fmla="*/ 0 w 555229"/>
                <a:gd name="connsiteY2" fmla="*/ 276157 h 552313"/>
                <a:gd name="connsiteX3" fmla="*/ 277615 w 555229"/>
                <a:gd name="connsiteY3" fmla="*/ 0 h 552313"/>
                <a:gd name="connsiteX4" fmla="*/ 555230 w 555229"/>
                <a:gd name="connsiteY4" fmla="*/ 276157 h 55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229" h="552313">
                  <a:moveTo>
                    <a:pt x="555230" y="276157"/>
                  </a:moveTo>
                  <a:cubicBezTo>
                    <a:pt x="555230" y="428692"/>
                    <a:pt x="430903" y="552314"/>
                    <a:pt x="277615" y="552314"/>
                  </a:cubicBezTo>
                  <a:cubicBezTo>
                    <a:pt x="124274" y="552314"/>
                    <a:pt x="0" y="428641"/>
                    <a:pt x="0" y="276157"/>
                  </a:cubicBezTo>
                  <a:cubicBezTo>
                    <a:pt x="0" y="123622"/>
                    <a:pt x="124274" y="0"/>
                    <a:pt x="277615" y="0"/>
                  </a:cubicBezTo>
                  <a:cubicBezTo>
                    <a:pt x="430955" y="0"/>
                    <a:pt x="555230" y="123673"/>
                    <a:pt x="555230" y="276157"/>
                  </a:cubicBezTo>
                  <a:close/>
                </a:path>
              </a:pathLst>
            </a:custGeom>
            <a:solidFill>
              <a:srgbClr val="EB5C18"/>
            </a:solidFill>
            <a:ln w="5129" cap="flat">
              <a:noFill/>
              <a:prstDash val="solid"/>
              <a:miter/>
            </a:ln>
          </p:spPr>
          <p:txBody>
            <a:bodyPr rtlCol="0" anchor="ctr"/>
            <a:lstStyle/>
            <a:p>
              <a:endParaRPr lang="fi-FI" dirty="0"/>
            </a:p>
          </p:txBody>
        </p:sp>
        <p:sp>
          <p:nvSpPr>
            <p:cNvPr id="16" name="Freeform 15">
              <a:extLst>
                <a:ext uri="{FF2B5EF4-FFF2-40B4-BE49-F238E27FC236}">
                  <a16:creationId xmlns:a16="http://schemas.microsoft.com/office/drawing/2014/main" id="{002A8398-D333-3344-AB9E-995A24DB8DF6}"/>
                </a:ext>
              </a:extLst>
            </p:cNvPr>
            <p:cNvSpPr/>
            <p:nvPr/>
          </p:nvSpPr>
          <p:spPr>
            <a:xfrm>
              <a:off x="5865996" y="287376"/>
              <a:ext cx="1064651" cy="1682380"/>
            </a:xfrm>
            <a:custGeom>
              <a:avLst/>
              <a:gdLst>
                <a:gd name="connsiteX0" fmla="*/ 951932 w 1064651"/>
                <a:gd name="connsiteY0" fmla="*/ 956435 h 1682380"/>
                <a:gd name="connsiteX1" fmla="*/ 951932 w 1064651"/>
                <a:gd name="connsiteY1" fmla="*/ 770951 h 1682380"/>
                <a:gd name="connsiteX2" fmla="*/ 936218 w 1064651"/>
                <a:gd name="connsiteY2" fmla="*/ 755319 h 1682380"/>
                <a:gd name="connsiteX3" fmla="*/ 276793 w 1064651"/>
                <a:gd name="connsiteY3" fmla="*/ 755319 h 1682380"/>
                <a:gd name="connsiteX4" fmla="*/ 261079 w 1064651"/>
                <a:gd name="connsiteY4" fmla="*/ 755319 h 1682380"/>
                <a:gd name="connsiteX5" fmla="*/ 245365 w 1064651"/>
                <a:gd name="connsiteY5" fmla="*/ 739688 h 1682380"/>
                <a:gd name="connsiteX6" fmla="*/ 245365 w 1064651"/>
                <a:gd name="connsiteY6" fmla="*/ 724056 h 1682380"/>
                <a:gd name="connsiteX7" fmla="*/ 245365 w 1064651"/>
                <a:gd name="connsiteY7" fmla="*/ 248010 h 1682380"/>
                <a:gd name="connsiteX8" fmla="*/ 245365 w 1064651"/>
                <a:gd name="connsiteY8" fmla="*/ 232378 h 1682380"/>
                <a:gd name="connsiteX9" fmla="*/ 261079 w 1064651"/>
                <a:gd name="connsiteY9" fmla="*/ 216747 h 1682380"/>
                <a:gd name="connsiteX10" fmla="*/ 276793 w 1064651"/>
                <a:gd name="connsiteY10" fmla="*/ 216747 h 1682380"/>
                <a:gd name="connsiteX11" fmla="*/ 1048938 w 1064651"/>
                <a:gd name="connsiteY11" fmla="*/ 216747 h 1682380"/>
                <a:gd name="connsiteX12" fmla="*/ 1064652 w 1064651"/>
                <a:gd name="connsiteY12" fmla="*/ 201115 h 1682380"/>
                <a:gd name="connsiteX13" fmla="*/ 1064652 w 1064651"/>
                <a:gd name="connsiteY13" fmla="*/ 15632 h 1682380"/>
                <a:gd name="connsiteX14" fmla="*/ 1048938 w 1064651"/>
                <a:gd name="connsiteY14" fmla="*/ 0 h 1682380"/>
                <a:gd name="connsiteX15" fmla="*/ 15663 w 1064651"/>
                <a:gd name="connsiteY15" fmla="*/ 0 h 1682380"/>
                <a:gd name="connsiteX16" fmla="*/ 0 w 1064651"/>
                <a:gd name="connsiteY16" fmla="*/ 15223 h 1682380"/>
                <a:gd name="connsiteX17" fmla="*/ 0 w 1064651"/>
                <a:gd name="connsiteY17" fmla="*/ 1667158 h 1682380"/>
                <a:gd name="connsiteX18" fmla="*/ 15663 w 1064651"/>
                <a:gd name="connsiteY18" fmla="*/ 1682381 h 1682380"/>
                <a:gd name="connsiteX19" fmla="*/ 229651 w 1064651"/>
                <a:gd name="connsiteY19" fmla="*/ 1682381 h 1682380"/>
                <a:gd name="connsiteX20" fmla="*/ 245365 w 1064651"/>
                <a:gd name="connsiteY20" fmla="*/ 1666749 h 1682380"/>
                <a:gd name="connsiteX21" fmla="*/ 245365 w 1064651"/>
                <a:gd name="connsiteY21" fmla="*/ 1003176 h 1682380"/>
                <a:gd name="connsiteX22" fmla="*/ 245365 w 1064651"/>
                <a:gd name="connsiteY22" fmla="*/ 987544 h 1682380"/>
                <a:gd name="connsiteX23" fmla="*/ 261079 w 1064651"/>
                <a:gd name="connsiteY23" fmla="*/ 971913 h 1682380"/>
                <a:gd name="connsiteX24" fmla="*/ 276793 w 1064651"/>
                <a:gd name="connsiteY24" fmla="*/ 971913 h 1682380"/>
                <a:gd name="connsiteX25" fmla="*/ 936218 w 1064651"/>
                <a:gd name="connsiteY25" fmla="*/ 971913 h 1682380"/>
                <a:gd name="connsiteX26" fmla="*/ 951932 w 1064651"/>
                <a:gd name="connsiteY26" fmla="*/ 956281 h 168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64651" h="1682380">
                  <a:moveTo>
                    <a:pt x="951932" y="956435"/>
                  </a:moveTo>
                  <a:lnTo>
                    <a:pt x="951932" y="770951"/>
                  </a:lnTo>
                  <a:cubicBezTo>
                    <a:pt x="951932" y="762318"/>
                    <a:pt x="944897" y="755319"/>
                    <a:pt x="936218" y="755319"/>
                  </a:cubicBezTo>
                  <a:lnTo>
                    <a:pt x="276793" y="755319"/>
                  </a:lnTo>
                  <a:lnTo>
                    <a:pt x="261079" y="755319"/>
                  </a:lnTo>
                  <a:cubicBezTo>
                    <a:pt x="252400" y="755319"/>
                    <a:pt x="245365" y="748321"/>
                    <a:pt x="245365" y="739688"/>
                  </a:cubicBezTo>
                  <a:lnTo>
                    <a:pt x="245365" y="724056"/>
                  </a:lnTo>
                  <a:lnTo>
                    <a:pt x="245365" y="248010"/>
                  </a:lnTo>
                  <a:lnTo>
                    <a:pt x="245365" y="232378"/>
                  </a:lnTo>
                  <a:cubicBezTo>
                    <a:pt x="245365" y="223745"/>
                    <a:pt x="252400" y="216747"/>
                    <a:pt x="261079" y="216747"/>
                  </a:cubicBezTo>
                  <a:lnTo>
                    <a:pt x="276793" y="216747"/>
                  </a:lnTo>
                  <a:lnTo>
                    <a:pt x="1048938" y="216747"/>
                  </a:lnTo>
                  <a:cubicBezTo>
                    <a:pt x="1057617" y="216747"/>
                    <a:pt x="1064652" y="209748"/>
                    <a:pt x="1064652" y="201115"/>
                  </a:cubicBezTo>
                  <a:lnTo>
                    <a:pt x="1064652" y="15632"/>
                  </a:lnTo>
                  <a:cubicBezTo>
                    <a:pt x="1064652" y="6998"/>
                    <a:pt x="1057617" y="0"/>
                    <a:pt x="1048938" y="0"/>
                  </a:cubicBezTo>
                  <a:lnTo>
                    <a:pt x="15663" y="0"/>
                  </a:lnTo>
                  <a:cubicBezTo>
                    <a:pt x="7138" y="0"/>
                    <a:pt x="205" y="6794"/>
                    <a:pt x="0" y="15223"/>
                  </a:cubicBezTo>
                  <a:lnTo>
                    <a:pt x="0" y="1667158"/>
                  </a:lnTo>
                  <a:cubicBezTo>
                    <a:pt x="205" y="1675587"/>
                    <a:pt x="7138" y="1682381"/>
                    <a:pt x="15663" y="1682381"/>
                  </a:cubicBezTo>
                  <a:lnTo>
                    <a:pt x="229651" y="1682381"/>
                  </a:lnTo>
                  <a:cubicBezTo>
                    <a:pt x="238330" y="1682381"/>
                    <a:pt x="245365" y="1675382"/>
                    <a:pt x="245365" y="1666749"/>
                  </a:cubicBezTo>
                  <a:lnTo>
                    <a:pt x="245365" y="1003176"/>
                  </a:lnTo>
                  <a:lnTo>
                    <a:pt x="245365" y="987544"/>
                  </a:lnTo>
                  <a:cubicBezTo>
                    <a:pt x="245365" y="978911"/>
                    <a:pt x="252400" y="971913"/>
                    <a:pt x="261079" y="971913"/>
                  </a:cubicBezTo>
                  <a:lnTo>
                    <a:pt x="276793" y="971913"/>
                  </a:lnTo>
                  <a:lnTo>
                    <a:pt x="936218" y="971913"/>
                  </a:lnTo>
                  <a:cubicBezTo>
                    <a:pt x="944897" y="971913"/>
                    <a:pt x="951932" y="964914"/>
                    <a:pt x="951932" y="956281"/>
                  </a:cubicBezTo>
                  <a:close/>
                </a:path>
              </a:pathLst>
            </a:custGeom>
            <a:solidFill>
              <a:schemeClr val="bg1"/>
            </a:solidFill>
            <a:ln w="5129" cap="flat">
              <a:noFill/>
              <a:prstDash val="solid"/>
              <a:miter/>
            </a:ln>
          </p:spPr>
          <p:txBody>
            <a:bodyPr rtlCol="0" anchor="ctr"/>
            <a:lstStyle/>
            <a:p>
              <a:endParaRPr lang="fi-FI" dirty="0"/>
            </a:p>
          </p:txBody>
        </p:sp>
        <p:sp>
          <p:nvSpPr>
            <p:cNvPr id="17" name="Freeform 16">
              <a:extLst>
                <a:ext uri="{FF2B5EF4-FFF2-40B4-BE49-F238E27FC236}">
                  <a16:creationId xmlns:a16="http://schemas.microsoft.com/office/drawing/2014/main" id="{9D380EAB-5368-1F45-B531-8BF5A1EF293F}"/>
                </a:ext>
              </a:extLst>
            </p:cNvPr>
            <p:cNvSpPr/>
            <p:nvPr/>
          </p:nvSpPr>
          <p:spPr>
            <a:xfrm>
              <a:off x="7163996" y="257492"/>
              <a:ext cx="1528216" cy="1742097"/>
            </a:xfrm>
            <a:custGeom>
              <a:avLst/>
              <a:gdLst>
                <a:gd name="connsiteX0" fmla="*/ 870743 w 1528216"/>
                <a:gd name="connsiteY0" fmla="*/ 1520549 h 1742097"/>
                <a:gd name="connsiteX1" fmla="*/ 432239 w 1528216"/>
                <a:gd name="connsiteY1" fmla="*/ 1329343 h 1742097"/>
                <a:gd name="connsiteX2" fmla="*/ 260514 w 1528216"/>
                <a:gd name="connsiteY2" fmla="*/ 871125 h 1742097"/>
                <a:gd name="connsiteX3" fmla="*/ 260514 w 1528216"/>
                <a:gd name="connsiteY3" fmla="*/ 866170 h 1742097"/>
                <a:gd name="connsiteX4" fmla="*/ 432958 w 1528216"/>
                <a:gd name="connsiteY4" fmla="*/ 410302 h 1742097"/>
                <a:gd name="connsiteX5" fmla="*/ 868226 w 1528216"/>
                <a:gd name="connsiteY5" fmla="*/ 221753 h 1742097"/>
                <a:gd name="connsiteX6" fmla="*/ 1347145 w 1528216"/>
                <a:gd name="connsiteY6" fmla="*/ 412805 h 1742097"/>
                <a:gd name="connsiteX7" fmla="*/ 1369176 w 1528216"/>
                <a:gd name="connsiteY7" fmla="*/ 411272 h 1742097"/>
                <a:gd name="connsiteX8" fmla="*/ 1506185 w 1528216"/>
                <a:gd name="connsiteY8" fmla="*/ 254293 h 1742097"/>
                <a:gd name="connsiteX9" fmla="*/ 1504902 w 1528216"/>
                <a:gd name="connsiteY9" fmla="*/ 232429 h 1742097"/>
                <a:gd name="connsiteX10" fmla="*/ 870691 w 1528216"/>
                <a:gd name="connsiteY10" fmla="*/ 0 h 1742097"/>
                <a:gd name="connsiteX11" fmla="*/ 243927 w 1528216"/>
                <a:gd name="connsiteY11" fmla="*/ 255621 h 1742097"/>
                <a:gd name="connsiteX12" fmla="*/ 0 w 1528216"/>
                <a:gd name="connsiteY12" fmla="*/ 871074 h 1742097"/>
                <a:gd name="connsiteX13" fmla="*/ 0 w 1528216"/>
                <a:gd name="connsiteY13" fmla="*/ 876029 h 1742097"/>
                <a:gd name="connsiteX14" fmla="*/ 244441 w 1528216"/>
                <a:gd name="connsiteY14" fmla="*/ 1490767 h 1742097"/>
                <a:gd name="connsiteX15" fmla="*/ 860626 w 1528216"/>
                <a:gd name="connsiteY15" fmla="*/ 1742097 h 1742097"/>
                <a:gd name="connsiteX16" fmla="*/ 1528216 w 1528216"/>
                <a:gd name="connsiteY16" fmla="*/ 1464357 h 1742097"/>
                <a:gd name="connsiteX17" fmla="*/ 1519897 w 1528216"/>
                <a:gd name="connsiteY17" fmla="*/ 1455979 h 1742097"/>
                <a:gd name="connsiteX18" fmla="*/ 1383657 w 1528216"/>
                <a:gd name="connsiteY18" fmla="*/ 1318718 h 1742097"/>
                <a:gd name="connsiteX19" fmla="*/ 1362140 w 1528216"/>
                <a:gd name="connsiteY19" fmla="*/ 1318156 h 1742097"/>
                <a:gd name="connsiteX20" fmla="*/ 870691 w 1528216"/>
                <a:gd name="connsiteY20" fmla="*/ 1520446 h 1742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8216" h="1742097">
                  <a:moveTo>
                    <a:pt x="870743" y="1520549"/>
                  </a:moveTo>
                  <a:cubicBezTo>
                    <a:pt x="701175" y="1520549"/>
                    <a:pt x="545472" y="1452659"/>
                    <a:pt x="432239" y="1329343"/>
                  </a:cubicBezTo>
                  <a:cubicBezTo>
                    <a:pt x="321521" y="1208787"/>
                    <a:pt x="260514" y="1046035"/>
                    <a:pt x="260514" y="871125"/>
                  </a:cubicBezTo>
                  <a:lnTo>
                    <a:pt x="260514" y="866170"/>
                  </a:lnTo>
                  <a:cubicBezTo>
                    <a:pt x="260514" y="691925"/>
                    <a:pt x="321778" y="530041"/>
                    <a:pt x="432958" y="410302"/>
                  </a:cubicBezTo>
                  <a:cubicBezTo>
                    <a:pt x="545934" y="288723"/>
                    <a:pt x="700507" y="221753"/>
                    <a:pt x="868226" y="221753"/>
                  </a:cubicBezTo>
                  <a:cubicBezTo>
                    <a:pt x="1043957" y="221753"/>
                    <a:pt x="1189388" y="279324"/>
                    <a:pt x="1347145" y="412805"/>
                  </a:cubicBezTo>
                  <a:cubicBezTo>
                    <a:pt x="1353718" y="418373"/>
                    <a:pt x="1363527" y="417760"/>
                    <a:pt x="1369176" y="411272"/>
                  </a:cubicBezTo>
                  <a:lnTo>
                    <a:pt x="1506185" y="254293"/>
                  </a:lnTo>
                  <a:cubicBezTo>
                    <a:pt x="1511783" y="247857"/>
                    <a:pt x="1511269" y="238100"/>
                    <a:pt x="1504902" y="232429"/>
                  </a:cubicBezTo>
                  <a:cubicBezTo>
                    <a:pt x="1370973" y="112894"/>
                    <a:pt x="1187848" y="0"/>
                    <a:pt x="870691" y="0"/>
                  </a:cubicBezTo>
                  <a:cubicBezTo>
                    <a:pt x="627175" y="0"/>
                    <a:pt x="404611" y="90775"/>
                    <a:pt x="243927" y="255621"/>
                  </a:cubicBezTo>
                  <a:cubicBezTo>
                    <a:pt x="86633" y="417045"/>
                    <a:pt x="0" y="635580"/>
                    <a:pt x="0" y="871074"/>
                  </a:cubicBezTo>
                  <a:lnTo>
                    <a:pt x="0" y="876029"/>
                  </a:lnTo>
                  <a:cubicBezTo>
                    <a:pt x="0" y="1111932"/>
                    <a:pt x="86787" y="1330263"/>
                    <a:pt x="244441" y="1490767"/>
                  </a:cubicBezTo>
                  <a:cubicBezTo>
                    <a:pt x="403635" y="1652855"/>
                    <a:pt x="622502" y="1742097"/>
                    <a:pt x="860626" y="1742097"/>
                  </a:cubicBezTo>
                  <a:cubicBezTo>
                    <a:pt x="1134749" y="1742097"/>
                    <a:pt x="1330250" y="1661283"/>
                    <a:pt x="1528216" y="1464357"/>
                  </a:cubicBezTo>
                  <a:cubicBezTo>
                    <a:pt x="1525597" y="1461752"/>
                    <a:pt x="1522824" y="1458942"/>
                    <a:pt x="1519897" y="1455979"/>
                  </a:cubicBezTo>
                  <a:cubicBezTo>
                    <a:pt x="1483128" y="1418944"/>
                    <a:pt x="1421093" y="1356418"/>
                    <a:pt x="1383657" y="1318718"/>
                  </a:cubicBezTo>
                  <a:cubicBezTo>
                    <a:pt x="1377803" y="1312792"/>
                    <a:pt x="1368405" y="1312639"/>
                    <a:pt x="1362140" y="1318156"/>
                  </a:cubicBezTo>
                  <a:cubicBezTo>
                    <a:pt x="1222973" y="1440756"/>
                    <a:pt x="1081444" y="1520446"/>
                    <a:pt x="870691" y="1520446"/>
                  </a:cubicBezTo>
                  <a:close/>
                </a:path>
              </a:pathLst>
            </a:custGeom>
            <a:solidFill>
              <a:schemeClr val="bg1"/>
            </a:solidFill>
            <a:ln w="5129" cap="flat">
              <a:noFill/>
              <a:prstDash val="solid"/>
              <a:miter/>
            </a:ln>
          </p:spPr>
          <p:txBody>
            <a:bodyPr rtlCol="0" anchor="ctr"/>
            <a:lstStyle/>
            <a:p>
              <a:endParaRPr lang="fi-FI" dirty="0"/>
            </a:p>
          </p:txBody>
        </p:sp>
        <p:sp>
          <p:nvSpPr>
            <p:cNvPr id="18" name="Freeform 17">
              <a:extLst>
                <a:ext uri="{FF2B5EF4-FFF2-40B4-BE49-F238E27FC236}">
                  <a16:creationId xmlns:a16="http://schemas.microsoft.com/office/drawing/2014/main" id="{F0B94BD4-5603-3541-90D3-C7D9DC351BD8}"/>
                </a:ext>
              </a:extLst>
            </p:cNvPr>
            <p:cNvSpPr/>
            <p:nvPr/>
          </p:nvSpPr>
          <p:spPr>
            <a:xfrm>
              <a:off x="8899833" y="257595"/>
              <a:ext cx="1578490" cy="1742199"/>
            </a:xfrm>
            <a:custGeom>
              <a:avLst/>
              <a:gdLst>
                <a:gd name="connsiteX0" fmla="*/ 1327323 w 1578490"/>
                <a:gd name="connsiteY0" fmla="*/ 1006803 h 1742199"/>
                <a:gd name="connsiteX1" fmla="*/ 1343037 w 1578490"/>
                <a:gd name="connsiteY1" fmla="*/ 1022434 h 1742199"/>
                <a:gd name="connsiteX2" fmla="*/ 1343037 w 1578490"/>
                <a:gd name="connsiteY2" fmla="*/ 1038066 h 1742199"/>
                <a:gd name="connsiteX3" fmla="*/ 1343037 w 1578490"/>
                <a:gd name="connsiteY3" fmla="*/ 1362139 h 1742199"/>
                <a:gd name="connsiteX4" fmla="*/ 1343037 w 1578490"/>
                <a:gd name="connsiteY4" fmla="*/ 1377822 h 1742199"/>
                <a:gd name="connsiteX5" fmla="*/ 1330404 w 1578490"/>
                <a:gd name="connsiteY5" fmla="*/ 1387221 h 1742199"/>
                <a:gd name="connsiteX6" fmla="*/ 888151 w 1578490"/>
                <a:gd name="connsiteY6" fmla="*/ 1525504 h 1742199"/>
                <a:gd name="connsiteX7" fmla="*/ 260411 w 1578490"/>
                <a:gd name="connsiteY7" fmla="*/ 871074 h 1742199"/>
                <a:gd name="connsiteX8" fmla="*/ 260411 w 1578490"/>
                <a:gd name="connsiteY8" fmla="*/ 866119 h 1742199"/>
                <a:gd name="connsiteX9" fmla="*/ 431776 w 1578490"/>
                <a:gd name="connsiteY9" fmla="*/ 413265 h 1742199"/>
                <a:gd name="connsiteX10" fmla="*/ 860677 w 1578490"/>
                <a:gd name="connsiteY10" fmla="*/ 221651 h 1742199"/>
                <a:gd name="connsiteX11" fmla="*/ 1335693 w 1578490"/>
                <a:gd name="connsiteY11" fmla="*/ 384300 h 1742199"/>
                <a:gd name="connsiteX12" fmla="*/ 1357364 w 1578490"/>
                <a:gd name="connsiteY12" fmla="*/ 382104 h 1742199"/>
                <a:gd name="connsiteX13" fmla="*/ 1492423 w 1578490"/>
                <a:gd name="connsiteY13" fmla="*/ 221906 h 1742199"/>
                <a:gd name="connsiteX14" fmla="*/ 1490112 w 1578490"/>
                <a:gd name="connsiteY14" fmla="*/ 199481 h 1742199"/>
                <a:gd name="connsiteX15" fmla="*/ 876135 w 1578490"/>
                <a:gd name="connsiteY15" fmla="*/ 0 h 1742199"/>
                <a:gd name="connsiteX16" fmla="*/ 871564 w 1578490"/>
                <a:gd name="connsiteY16" fmla="*/ 0 h 1742199"/>
                <a:gd name="connsiteX17" fmla="*/ 245211 w 1578490"/>
                <a:gd name="connsiteY17" fmla="*/ 258431 h 1742199"/>
                <a:gd name="connsiteX18" fmla="*/ 0 w 1578490"/>
                <a:gd name="connsiteY18" fmla="*/ 871074 h 1742199"/>
                <a:gd name="connsiteX19" fmla="*/ 0 w 1578490"/>
                <a:gd name="connsiteY19" fmla="*/ 876080 h 1742199"/>
                <a:gd name="connsiteX20" fmla="*/ 240024 w 1578490"/>
                <a:gd name="connsiteY20" fmla="*/ 1493526 h 1742199"/>
                <a:gd name="connsiteX21" fmla="*/ 878240 w 1578490"/>
                <a:gd name="connsiteY21" fmla="*/ 1742199 h 1742199"/>
                <a:gd name="connsiteX22" fmla="*/ 1572842 w 1578490"/>
                <a:gd name="connsiteY22" fmla="*/ 1491891 h 1742199"/>
                <a:gd name="connsiteX23" fmla="*/ 1578491 w 1578490"/>
                <a:gd name="connsiteY23" fmla="*/ 1479835 h 1742199"/>
                <a:gd name="connsiteX24" fmla="*/ 1578491 w 1578490"/>
                <a:gd name="connsiteY24" fmla="*/ 815802 h 1742199"/>
                <a:gd name="connsiteX25" fmla="*/ 1562777 w 1578490"/>
                <a:gd name="connsiteY25" fmla="*/ 800170 h 1742199"/>
                <a:gd name="connsiteX26" fmla="*/ 910285 w 1578490"/>
                <a:gd name="connsiteY26" fmla="*/ 800170 h 1742199"/>
                <a:gd name="connsiteX27" fmla="*/ 894570 w 1578490"/>
                <a:gd name="connsiteY27" fmla="*/ 815802 h 1742199"/>
                <a:gd name="connsiteX28" fmla="*/ 894570 w 1578490"/>
                <a:gd name="connsiteY28" fmla="*/ 991273 h 1742199"/>
                <a:gd name="connsiteX29" fmla="*/ 910285 w 1578490"/>
                <a:gd name="connsiteY29" fmla="*/ 1006905 h 1742199"/>
                <a:gd name="connsiteX30" fmla="*/ 1311711 w 1578490"/>
                <a:gd name="connsiteY30" fmla="*/ 1006905 h 1742199"/>
                <a:gd name="connsiteX31" fmla="*/ 1327425 w 1578490"/>
                <a:gd name="connsiteY31" fmla="*/ 1006905 h 174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78490" h="1742199">
                  <a:moveTo>
                    <a:pt x="1327323" y="1006803"/>
                  </a:moveTo>
                  <a:cubicBezTo>
                    <a:pt x="1336001" y="1006803"/>
                    <a:pt x="1343037" y="1013801"/>
                    <a:pt x="1343037" y="1022434"/>
                  </a:cubicBezTo>
                  <a:lnTo>
                    <a:pt x="1343037" y="1038066"/>
                  </a:lnTo>
                  <a:lnTo>
                    <a:pt x="1343037" y="1362139"/>
                  </a:lnTo>
                  <a:lnTo>
                    <a:pt x="1343037" y="1377822"/>
                  </a:lnTo>
                  <a:lnTo>
                    <a:pt x="1330404" y="1387221"/>
                  </a:lnTo>
                  <a:cubicBezTo>
                    <a:pt x="1209981" y="1476413"/>
                    <a:pt x="1052892" y="1525504"/>
                    <a:pt x="888151" y="1525504"/>
                  </a:cubicBezTo>
                  <a:cubicBezTo>
                    <a:pt x="518563" y="1525504"/>
                    <a:pt x="260411" y="1256396"/>
                    <a:pt x="260411" y="871074"/>
                  </a:cubicBezTo>
                  <a:lnTo>
                    <a:pt x="260411" y="866119"/>
                  </a:lnTo>
                  <a:cubicBezTo>
                    <a:pt x="260411" y="695143"/>
                    <a:pt x="321213" y="534332"/>
                    <a:pt x="431776" y="413265"/>
                  </a:cubicBezTo>
                  <a:cubicBezTo>
                    <a:pt x="544496" y="289745"/>
                    <a:pt x="696810" y="221651"/>
                    <a:pt x="860677" y="221651"/>
                  </a:cubicBezTo>
                  <a:cubicBezTo>
                    <a:pt x="1072868" y="221651"/>
                    <a:pt x="1208132" y="285556"/>
                    <a:pt x="1335693" y="384300"/>
                  </a:cubicBezTo>
                  <a:cubicBezTo>
                    <a:pt x="1342369" y="389460"/>
                    <a:pt x="1351921" y="388591"/>
                    <a:pt x="1357364" y="382104"/>
                  </a:cubicBezTo>
                  <a:lnTo>
                    <a:pt x="1492423" y="221906"/>
                  </a:lnTo>
                  <a:cubicBezTo>
                    <a:pt x="1498123" y="215163"/>
                    <a:pt x="1497096" y="204947"/>
                    <a:pt x="1490112" y="199481"/>
                  </a:cubicBezTo>
                  <a:cubicBezTo>
                    <a:pt x="1309965" y="58848"/>
                    <a:pt x="1128381" y="460"/>
                    <a:pt x="876135" y="0"/>
                  </a:cubicBezTo>
                  <a:lnTo>
                    <a:pt x="871564" y="0"/>
                  </a:lnTo>
                  <a:cubicBezTo>
                    <a:pt x="629332" y="409"/>
                    <a:pt x="406973" y="92154"/>
                    <a:pt x="245211" y="258431"/>
                  </a:cubicBezTo>
                  <a:cubicBezTo>
                    <a:pt x="87095" y="420927"/>
                    <a:pt x="0" y="638491"/>
                    <a:pt x="0" y="871074"/>
                  </a:cubicBezTo>
                  <a:lnTo>
                    <a:pt x="0" y="876080"/>
                  </a:lnTo>
                  <a:cubicBezTo>
                    <a:pt x="0" y="1117552"/>
                    <a:pt x="85246" y="1336853"/>
                    <a:pt x="240024" y="1493526"/>
                  </a:cubicBezTo>
                  <a:cubicBezTo>
                    <a:pt x="400708" y="1656175"/>
                    <a:pt x="621372" y="1742199"/>
                    <a:pt x="878240" y="1742199"/>
                  </a:cubicBezTo>
                  <a:cubicBezTo>
                    <a:pt x="1196680" y="1742199"/>
                    <a:pt x="1429413" y="1609281"/>
                    <a:pt x="1572842" y="1491891"/>
                  </a:cubicBezTo>
                  <a:cubicBezTo>
                    <a:pt x="1576488" y="1488928"/>
                    <a:pt x="1578491" y="1484484"/>
                    <a:pt x="1578491" y="1479835"/>
                  </a:cubicBezTo>
                  <a:lnTo>
                    <a:pt x="1578491" y="815802"/>
                  </a:lnTo>
                  <a:cubicBezTo>
                    <a:pt x="1578491" y="807169"/>
                    <a:pt x="1571506" y="800170"/>
                    <a:pt x="1562777" y="800170"/>
                  </a:cubicBezTo>
                  <a:lnTo>
                    <a:pt x="910285" y="800170"/>
                  </a:lnTo>
                  <a:cubicBezTo>
                    <a:pt x="901606" y="800170"/>
                    <a:pt x="894570" y="807118"/>
                    <a:pt x="894570" y="815802"/>
                  </a:cubicBezTo>
                  <a:lnTo>
                    <a:pt x="894570" y="991273"/>
                  </a:lnTo>
                  <a:cubicBezTo>
                    <a:pt x="894570" y="999907"/>
                    <a:pt x="901606" y="1006905"/>
                    <a:pt x="910285" y="1006905"/>
                  </a:cubicBezTo>
                  <a:lnTo>
                    <a:pt x="1311711" y="1006905"/>
                  </a:lnTo>
                  <a:lnTo>
                    <a:pt x="1327425" y="1006905"/>
                  </a:lnTo>
                  <a:close/>
                </a:path>
              </a:pathLst>
            </a:custGeom>
            <a:solidFill>
              <a:schemeClr val="bg1"/>
            </a:solidFill>
            <a:ln w="5129" cap="flat">
              <a:noFill/>
              <a:prstDash val="solid"/>
              <a:miter/>
            </a:ln>
          </p:spPr>
          <p:txBody>
            <a:bodyPr rtlCol="0" anchor="ctr"/>
            <a:lstStyle/>
            <a:p>
              <a:endParaRPr lang="fi-FI" dirty="0"/>
            </a:p>
          </p:txBody>
        </p:sp>
      </p:grpSp>
    </p:spTree>
    <p:extLst>
      <p:ext uri="{BB962C8B-B14F-4D97-AF65-F5344CB8AC3E}">
        <p14:creationId xmlns:p14="http://schemas.microsoft.com/office/powerpoint/2010/main" val="1687663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osessikaavio 1">
    <p:spTree>
      <p:nvGrpSpPr>
        <p:cNvPr id="1" name=""/>
        <p:cNvGrpSpPr/>
        <p:nvPr/>
      </p:nvGrpSpPr>
      <p:grpSpPr>
        <a:xfrm>
          <a:off x="0" y="0"/>
          <a:ext cx="0" cy="0"/>
          <a:chOff x="0" y="0"/>
          <a:chExt cx="0" cy="0"/>
        </a:xfrm>
      </p:grpSpPr>
      <p:sp>
        <p:nvSpPr>
          <p:cNvPr id="96" name="Text Placeholder 95">
            <a:extLst>
              <a:ext uri="{FF2B5EF4-FFF2-40B4-BE49-F238E27FC236}">
                <a16:creationId xmlns:a16="http://schemas.microsoft.com/office/drawing/2014/main" id="{CAE140DC-6D77-FF49-88C5-C3BB51FBB651}"/>
              </a:ext>
            </a:extLst>
          </p:cNvPr>
          <p:cNvSpPr>
            <a:spLocks noGrp="1"/>
          </p:cNvSpPr>
          <p:nvPr>
            <p:ph type="body" sz="quarter" idx="29"/>
          </p:nvPr>
        </p:nvSpPr>
        <p:spPr>
          <a:xfrm>
            <a:off x="1181100" y="2355849"/>
            <a:ext cx="1200150" cy="1198800"/>
          </a:xfrm>
          <a:prstGeom prst="ellipse">
            <a:avLst/>
          </a:prstGeom>
          <a:ln w="12700">
            <a:solidFill>
              <a:srgbClr val="EB5C18"/>
            </a:solidFill>
          </a:ln>
        </p:spPr>
        <p:txBody>
          <a:bodyPr anchor="ctr" anchorCtr="0">
            <a:normAutofit/>
          </a:bodyPr>
          <a:lstStyle>
            <a:lvl1pPr marL="0" indent="0" algn="ctr">
              <a:buNone/>
              <a:defRPr sz="1400">
                <a:solidFill>
                  <a:schemeClr val="tx2"/>
                </a:solidFill>
                <a:latin typeface="+mn-lt"/>
              </a:defRPr>
            </a:lvl1pPr>
            <a:lvl2pPr marL="627063"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0D8B504D-7455-40E0-A5C4-47A654F9917C}" type="datetime1">
              <a:rPr lang="fi-FI" smtClean="0"/>
              <a:t>11.1.2024</a:t>
            </a:fld>
            <a:endParaRPr lang="fi-FI" dirty="0"/>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Työpaja III</a:t>
            </a:r>
            <a:endParaRPr lang="fi-FI" dirty="0"/>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dirty="0"/>
          </a:p>
        </p:txBody>
      </p:sp>
      <p:sp>
        <p:nvSpPr>
          <p:cNvPr id="64" name="object 3">
            <a:extLst>
              <a:ext uri="{FF2B5EF4-FFF2-40B4-BE49-F238E27FC236}">
                <a16:creationId xmlns:a16="http://schemas.microsoft.com/office/drawing/2014/main" id="{91B67380-AD23-FB41-A230-D4FF4874A36A}"/>
              </a:ext>
            </a:extLst>
          </p:cNvPr>
          <p:cNvSpPr/>
          <p:nvPr userDrawn="1"/>
        </p:nvSpPr>
        <p:spPr>
          <a:xfrm>
            <a:off x="0" y="65128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dirty="0"/>
          </a:p>
        </p:txBody>
      </p:sp>
      <p:sp>
        <p:nvSpPr>
          <p:cNvPr id="65" name="object 3">
            <a:extLst>
              <a:ext uri="{FF2B5EF4-FFF2-40B4-BE49-F238E27FC236}">
                <a16:creationId xmlns:a16="http://schemas.microsoft.com/office/drawing/2014/main" id="{E480591E-C680-AA4F-B7BC-13E65A54C4D3}"/>
              </a:ext>
            </a:extLst>
          </p:cNvPr>
          <p:cNvSpPr/>
          <p:nvPr userDrawn="1"/>
        </p:nvSpPr>
        <p:spPr>
          <a:xfrm>
            <a:off x="0" y="619864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dirty="0"/>
          </a:p>
        </p:txBody>
      </p:sp>
      <p:sp>
        <p:nvSpPr>
          <p:cNvPr id="72" name="Text Placeholder 65">
            <a:extLst>
              <a:ext uri="{FF2B5EF4-FFF2-40B4-BE49-F238E27FC236}">
                <a16:creationId xmlns:a16="http://schemas.microsoft.com/office/drawing/2014/main" id="{5AE00CDF-3F86-EF45-A6FE-18C62ACB5FAD}"/>
              </a:ext>
            </a:extLst>
          </p:cNvPr>
          <p:cNvSpPr>
            <a:spLocks noGrp="1"/>
          </p:cNvSpPr>
          <p:nvPr>
            <p:ph type="body" sz="quarter" idx="13"/>
          </p:nvPr>
        </p:nvSpPr>
        <p:spPr>
          <a:xfrm>
            <a:off x="727326" y="4096518"/>
            <a:ext cx="2088000" cy="1804680"/>
          </a:xfrm>
        </p:spPr>
        <p:txBody>
          <a:bodyPr>
            <a:normAutofit/>
          </a:bodyPr>
          <a:lstStyle>
            <a:lvl1pPr marL="0" indent="0" algn="ctr">
              <a:lnSpc>
                <a:spcPct val="120000"/>
              </a:lnSpc>
              <a:buNone/>
              <a:defRPr sz="1400" spc="-30" baseline="0">
                <a:solidFill>
                  <a:schemeClr val="tx2"/>
                </a:solidFill>
                <a:latin typeface="+mn-lt"/>
              </a:defRPr>
            </a:lvl1pPr>
            <a:lvl2pPr marL="627063" indent="0" algn="ctr">
              <a:buNone/>
              <a:defRPr sz="1200">
                <a:latin typeface="Lucida Sans Typewriter" panose="020B0509030504030204" pitchFamily="49" charset="77"/>
              </a:defRPr>
            </a:lvl2pPr>
            <a:lvl3pPr marL="914400" indent="0" algn="ctr">
              <a:buNone/>
              <a:defRPr sz="1200">
                <a:latin typeface="Lucida Sans Typewriter" panose="020B0509030504030204" pitchFamily="49" charset="77"/>
              </a:defRPr>
            </a:lvl3pPr>
            <a:lvl4pPr marL="1371600" indent="0" algn="ctr">
              <a:buNone/>
              <a:defRPr sz="1200">
                <a:latin typeface="Lucida Sans Typewriter" panose="020B0509030504030204" pitchFamily="49" charset="77"/>
              </a:defRPr>
            </a:lvl4pPr>
            <a:lvl5pPr marL="1828800" indent="0" algn="ctr">
              <a:buNone/>
              <a:defRPr sz="1200">
                <a:latin typeface="Lucida Sans Typewriter" panose="020B0509030504030204" pitchFamily="49" charset="77"/>
              </a:defRPr>
            </a:lvl5pPr>
          </a:lstStyle>
          <a:p>
            <a:pPr lvl="0"/>
            <a:r>
              <a:rPr lang="en-US"/>
              <a:t>Click to edit Master text styles</a:t>
            </a:r>
          </a:p>
        </p:txBody>
      </p:sp>
      <p:sp>
        <p:nvSpPr>
          <p:cNvPr id="86" name="Text Placeholder 19">
            <a:extLst>
              <a:ext uri="{FF2B5EF4-FFF2-40B4-BE49-F238E27FC236}">
                <a16:creationId xmlns:a16="http://schemas.microsoft.com/office/drawing/2014/main" id="{A13028B3-AD40-5B44-9F09-AF1C27B793D9}"/>
              </a:ext>
            </a:extLst>
          </p:cNvPr>
          <p:cNvSpPr>
            <a:spLocks noGrp="1"/>
          </p:cNvSpPr>
          <p:nvPr>
            <p:ph type="body" sz="quarter" idx="20"/>
          </p:nvPr>
        </p:nvSpPr>
        <p:spPr>
          <a:xfrm>
            <a:off x="727326" y="3791720"/>
            <a:ext cx="2088000" cy="280414"/>
          </a:xfrm>
        </p:spPr>
        <p:txBody>
          <a:bodyPr/>
          <a:lstStyle>
            <a:lvl1pPr marL="0" indent="0" algn="ctr">
              <a:buNone/>
              <a:defRPr sz="1800" b="1">
                <a:solidFill>
                  <a:schemeClr val="tx2"/>
                </a:solidFill>
                <a:latin typeface="+mn-lt"/>
              </a:defRPr>
            </a:lvl1pPr>
          </a:lstStyle>
          <a:p>
            <a:pPr lvl="0"/>
            <a:r>
              <a:rPr lang="en-US"/>
              <a:t>Click to edit Master text styles</a:t>
            </a:r>
          </a:p>
        </p:txBody>
      </p:sp>
      <p:sp>
        <p:nvSpPr>
          <p:cNvPr id="87" name="Text Placeholder 65">
            <a:extLst>
              <a:ext uri="{FF2B5EF4-FFF2-40B4-BE49-F238E27FC236}">
                <a16:creationId xmlns:a16="http://schemas.microsoft.com/office/drawing/2014/main" id="{BF530207-C90E-054B-A90E-5D2C7DC175AD}"/>
              </a:ext>
            </a:extLst>
          </p:cNvPr>
          <p:cNvSpPr>
            <a:spLocks noGrp="1"/>
          </p:cNvSpPr>
          <p:nvPr>
            <p:ph type="body" sz="quarter" idx="21"/>
          </p:nvPr>
        </p:nvSpPr>
        <p:spPr>
          <a:xfrm>
            <a:off x="2874264" y="4096518"/>
            <a:ext cx="2088000" cy="1804680"/>
          </a:xfrm>
        </p:spPr>
        <p:txBody>
          <a:bodyPr>
            <a:normAutofit/>
          </a:bodyPr>
          <a:lstStyle>
            <a:lvl1pPr marL="0" indent="0" algn="ctr">
              <a:lnSpc>
                <a:spcPct val="120000"/>
              </a:lnSpc>
              <a:buNone/>
              <a:defRPr sz="1400" spc="-30" baseline="0">
                <a:solidFill>
                  <a:schemeClr val="tx2"/>
                </a:solidFill>
                <a:latin typeface="+mn-lt"/>
              </a:defRPr>
            </a:lvl1pPr>
            <a:lvl2pPr marL="627063" indent="0" algn="ctr">
              <a:buNone/>
              <a:defRPr sz="1200">
                <a:latin typeface="Lucida Sans Typewriter" panose="020B0509030504030204" pitchFamily="49" charset="77"/>
              </a:defRPr>
            </a:lvl2pPr>
            <a:lvl3pPr marL="914400" indent="0" algn="ctr">
              <a:buNone/>
              <a:defRPr sz="1200">
                <a:latin typeface="Lucida Sans Typewriter" panose="020B0509030504030204" pitchFamily="49" charset="77"/>
              </a:defRPr>
            </a:lvl3pPr>
            <a:lvl4pPr marL="1371600" indent="0" algn="ctr">
              <a:buNone/>
              <a:defRPr sz="1200">
                <a:latin typeface="Lucida Sans Typewriter" panose="020B0509030504030204" pitchFamily="49" charset="77"/>
              </a:defRPr>
            </a:lvl4pPr>
            <a:lvl5pPr marL="1828800" indent="0" algn="ctr">
              <a:buNone/>
              <a:defRPr sz="1200">
                <a:latin typeface="Lucida Sans Typewriter" panose="020B0509030504030204" pitchFamily="49" charset="77"/>
              </a:defRPr>
            </a:lvl5pPr>
          </a:lstStyle>
          <a:p>
            <a:pPr lvl="0"/>
            <a:r>
              <a:rPr lang="en-US"/>
              <a:t>Click to edit Master text styles</a:t>
            </a:r>
          </a:p>
        </p:txBody>
      </p:sp>
      <p:sp>
        <p:nvSpPr>
          <p:cNvPr id="88" name="Text Placeholder 19">
            <a:extLst>
              <a:ext uri="{FF2B5EF4-FFF2-40B4-BE49-F238E27FC236}">
                <a16:creationId xmlns:a16="http://schemas.microsoft.com/office/drawing/2014/main" id="{8C0016C4-3D97-1A43-86CB-9FB07BD4F33B}"/>
              </a:ext>
            </a:extLst>
          </p:cNvPr>
          <p:cNvSpPr>
            <a:spLocks noGrp="1"/>
          </p:cNvSpPr>
          <p:nvPr>
            <p:ph type="body" sz="quarter" idx="22"/>
          </p:nvPr>
        </p:nvSpPr>
        <p:spPr>
          <a:xfrm>
            <a:off x="2874264" y="3791720"/>
            <a:ext cx="2088000" cy="280414"/>
          </a:xfrm>
        </p:spPr>
        <p:txBody>
          <a:bodyPr/>
          <a:lstStyle>
            <a:lvl1pPr marL="0" indent="0" algn="ctr">
              <a:buNone/>
              <a:defRPr sz="1800" b="1">
                <a:solidFill>
                  <a:schemeClr val="tx2"/>
                </a:solidFill>
                <a:latin typeface="+mn-lt"/>
              </a:defRPr>
            </a:lvl1pPr>
          </a:lstStyle>
          <a:p>
            <a:pPr lvl="0"/>
            <a:r>
              <a:rPr lang="en-US"/>
              <a:t>Click to edit Master text styles</a:t>
            </a:r>
          </a:p>
        </p:txBody>
      </p:sp>
      <p:sp>
        <p:nvSpPr>
          <p:cNvPr id="89" name="Text Placeholder 65">
            <a:extLst>
              <a:ext uri="{FF2B5EF4-FFF2-40B4-BE49-F238E27FC236}">
                <a16:creationId xmlns:a16="http://schemas.microsoft.com/office/drawing/2014/main" id="{9CF8888A-3413-924F-9D89-B551C929D9FB}"/>
              </a:ext>
            </a:extLst>
          </p:cNvPr>
          <p:cNvSpPr>
            <a:spLocks noGrp="1"/>
          </p:cNvSpPr>
          <p:nvPr>
            <p:ph type="body" sz="quarter" idx="23"/>
          </p:nvPr>
        </p:nvSpPr>
        <p:spPr>
          <a:xfrm>
            <a:off x="5056632" y="4096518"/>
            <a:ext cx="2088000" cy="1804680"/>
          </a:xfrm>
        </p:spPr>
        <p:txBody>
          <a:bodyPr>
            <a:normAutofit/>
          </a:bodyPr>
          <a:lstStyle>
            <a:lvl1pPr marL="0" indent="0" algn="ctr">
              <a:lnSpc>
                <a:spcPct val="120000"/>
              </a:lnSpc>
              <a:buNone/>
              <a:defRPr sz="1400" spc="-30" baseline="0">
                <a:solidFill>
                  <a:schemeClr val="tx2"/>
                </a:solidFill>
                <a:latin typeface="+mn-lt"/>
              </a:defRPr>
            </a:lvl1pPr>
            <a:lvl2pPr marL="627063" indent="0" algn="ctr">
              <a:buNone/>
              <a:defRPr sz="1200">
                <a:latin typeface="Lucida Sans Typewriter" panose="020B0509030504030204" pitchFamily="49" charset="77"/>
              </a:defRPr>
            </a:lvl2pPr>
            <a:lvl3pPr marL="914400" indent="0" algn="ctr">
              <a:buNone/>
              <a:defRPr sz="1200">
                <a:latin typeface="Lucida Sans Typewriter" panose="020B0509030504030204" pitchFamily="49" charset="77"/>
              </a:defRPr>
            </a:lvl3pPr>
            <a:lvl4pPr marL="1371600" indent="0" algn="ctr">
              <a:buNone/>
              <a:defRPr sz="1200">
                <a:latin typeface="Lucida Sans Typewriter" panose="020B0509030504030204" pitchFamily="49" charset="77"/>
              </a:defRPr>
            </a:lvl4pPr>
            <a:lvl5pPr marL="1828800" indent="0" algn="ctr">
              <a:buNone/>
              <a:defRPr sz="1200">
                <a:latin typeface="Lucida Sans Typewriter" panose="020B0509030504030204" pitchFamily="49" charset="77"/>
              </a:defRPr>
            </a:lvl5pPr>
          </a:lstStyle>
          <a:p>
            <a:pPr lvl="0"/>
            <a:r>
              <a:rPr lang="en-US"/>
              <a:t>Click to edit Master text styles</a:t>
            </a:r>
          </a:p>
        </p:txBody>
      </p:sp>
      <p:sp>
        <p:nvSpPr>
          <p:cNvPr id="90" name="Text Placeholder 19">
            <a:extLst>
              <a:ext uri="{FF2B5EF4-FFF2-40B4-BE49-F238E27FC236}">
                <a16:creationId xmlns:a16="http://schemas.microsoft.com/office/drawing/2014/main" id="{8CF738B7-867A-1842-B46E-135BDA1072EC}"/>
              </a:ext>
            </a:extLst>
          </p:cNvPr>
          <p:cNvSpPr>
            <a:spLocks noGrp="1"/>
          </p:cNvSpPr>
          <p:nvPr>
            <p:ph type="body" sz="quarter" idx="24"/>
          </p:nvPr>
        </p:nvSpPr>
        <p:spPr>
          <a:xfrm>
            <a:off x="5056632" y="3791720"/>
            <a:ext cx="2088000" cy="280414"/>
          </a:xfrm>
        </p:spPr>
        <p:txBody>
          <a:bodyPr/>
          <a:lstStyle>
            <a:lvl1pPr marL="0" indent="0" algn="ctr">
              <a:buNone/>
              <a:defRPr sz="1800" b="1">
                <a:solidFill>
                  <a:schemeClr val="tx2"/>
                </a:solidFill>
                <a:latin typeface="+mn-lt"/>
              </a:defRPr>
            </a:lvl1pPr>
          </a:lstStyle>
          <a:p>
            <a:pPr lvl="0"/>
            <a:r>
              <a:rPr lang="en-US"/>
              <a:t>Click to edit Master text styles</a:t>
            </a:r>
          </a:p>
        </p:txBody>
      </p:sp>
      <p:sp>
        <p:nvSpPr>
          <p:cNvPr id="91" name="Text Placeholder 65">
            <a:extLst>
              <a:ext uri="{FF2B5EF4-FFF2-40B4-BE49-F238E27FC236}">
                <a16:creationId xmlns:a16="http://schemas.microsoft.com/office/drawing/2014/main" id="{F6E5564F-8C90-544D-B4EF-ED6901B8F60D}"/>
              </a:ext>
            </a:extLst>
          </p:cNvPr>
          <p:cNvSpPr>
            <a:spLocks noGrp="1"/>
          </p:cNvSpPr>
          <p:nvPr>
            <p:ph type="body" sz="quarter" idx="25"/>
          </p:nvPr>
        </p:nvSpPr>
        <p:spPr>
          <a:xfrm>
            <a:off x="7202424" y="4096518"/>
            <a:ext cx="2088000" cy="1804680"/>
          </a:xfrm>
        </p:spPr>
        <p:txBody>
          <a:bodyPr>
            <a:normAutofit/>
          </a:bodyPr>
          <a:lstStyle>
            <a:lvl1pPr marL="0" indent="0" algn="ctr">
              <a:lnSpc>
                <a:spcPct val="120000"/>
              </a:lnSpc>
              <a:buNone/>
              <a:defRPr sz="1400" spc="-30" baseline="0">
                <a:solidFill>
                  <a:schemeClr val="tx2"/>
                </a:solidFill>
                <a:latin typeface="+mn-lt"/>
              </a:defRPr>
            </a:lvl1pPr>
            <a:lvl2pPr marL="627063" indent="0" algn="ctr">
              <a:buNone/>
              <a:defRPr sz="1200">
                <a:latin typeface="Lucida Sans Typewriter" panose="020B0509030504030204" pitchFamily="49" charset="77"/>
              </a:defRPr>
            </a:lvl2pPr>
            <a:lvl3pPr marL="914400" indent="0" algn="ctr">
              <a:buNone/>
              <a:defRPr sz="1200">
                <a:latin typeface="Lucida Sans Typewriter" panose="020B0509030504030204" pitchFamily="49" charset="77"/>
              </a:defRPr>
            </a:lvl3pPr>
            <a:lvl4pPr marL="1371600" indent="0" algn="ctr">
              <a:buNone/>
              <a:defRPr sz="1200">
                <a:latin typeface="Lucida Sans Typewriter" panose="020B0509030504030204" pitchFamily="49" charset="77"/>
              </a:defRPr>
            </a:lvl4pPr>
            <a:lvl5pPr marL="1828800" indent="0" algn="ctr">
              <a:buNone/>
              <a:defRPr sz="1200">
                <a:latin typeface="Lucida Sans Typewriter" panose="020B0509030504030204" pitchFamily="49" charset="77"/>
              </a:defRPr>
            </a:lvl5pPr>
          </a:lstStyle>
          <a:p>
            <a:pPr lvl="0"/>
            <a:r>
              <a:rPr lang="en-US"/>
              <a:t>Click to edit Master text styles</a:t>
            </a:r>
          </a:p>
        </p:txBody>
      </p:sp>
      <p:sp>
        <p:nvSpPr>
          <p:cNvPr id="92" name="Text Placeholder 19">
            <a:extLst>
              <a:ext uri="{FF2B5EF4-FFF2-40B4-BE49-F238E27FC236}">
                <a16:creationId xmlns:a16="http://schemas.microsoft.com/office/drawing/2014/main" id="{D14E8817-A312-5949-8DA0-F5495DFBE19E}"/>
              </a:ext>
            </a:extLst>
          </p:cNvPr>
          <p:cNvSpPr>
            <a:spLocks noGrp="1"/>
          </p:cNvSpPr>
          <p:nvPr>
            <p:ph type="body" sz="quarter" idx="26"/>
          </p:nvPr>
        </p:nvSpPr>
        <p:spPr>
          <a:xfrm>
            <a:off x="7202424" y="3791720"/>
            <a:ext cx="2088000" cy="280414"/>
          </a:xfrm>
        </p:spPr>
        <p:txBody>
          <a:bodyPr/>
          <a:lstStyle>
            <a:lvl1pPr marL="0" indent="0" algn="ctr">
              <a:buNone/>
              <a:defRPr sz="1800" b="1">
                <a:solidFill>
                  <a:schemeClr val="tx2"/>
                </a:solidFill>
                <a:latin typeface="+mn-lt"/>
              </a:defRPr>
            </a:lvl1pPr>
          </a:lstStyle>
          <a:p>
            <a:pPr lvl="0"/>
            <a:r>
              <a:rPr lang="en-US"/>
              <a:t>Click to edit Master text styles</a:t>
            </a:r>
          </a:p>
        </p:txBody>
      </p:sp>
      <p:sp>
        <p:nvSpPr>
          <p:cNvPr id="93" name="Text Placeholder 65">
            <a:extLst>
              <a:ext uri="{FF2B5EF4-FFF2-40B4-BE49-F238E27FC236}">
                <a16:creationId xmlns:a16="http://schemas.microsoft.com/office/drawing/2014/main" id="{B788579A-BEC9-6C4A-A98E-02A56CFE40CB}"/>
              </a:ext>
            </a:extLst>
          </p:cNvPr>
          <p:cNvSpPr>
            <a:spLocks noGrp="1"/>
          </p:cNvSpPr>
          <p:nvPr>
            <p:ph type="body" sz="quarter" idx="27"/>
          </p:nvPr>
        </p:nvSpPr>
        <p:spPr>
          <a:xfrm>
            <a:off x="9336024" y="4096518"/>
            <a:ext cx="2088000" cy="1804680"/>
          </a:xfrm>
        </p:spPr>
        <p:txBody>
          <a:bodyPr>
            <a:normAutofit/>
          </a:bodyPr>
          <a:lstStyle>
            <a:lvl1pPr marL="0" indent="0" algn="ctr">
              <a:lnSpc>
                <a:spcPct val="120000"/>
              </a:lnSpc>
              <a:buNone/>
              <a:defRPr sz="1400" spc="-30" baseline="0">
                <a:solidFill>
                  <a:schemeClr val="tx2"/>
                </a:solidFill>
                <a:latin typeface="+mn-lt"/>
              </a:defRPr>
            </a:lvl1pPr>
            <a:lvl2pPr marL="627063" indent="0" algn="ctr">
              <a:buNone/>
              <a:defRPr sz="1200">
                <a:latin typeface="Lucida Sans Typewriter" panose="020B0509030504030204" pitchFamily="49" charset="77"/>
              </a:defRPr>
            </a:lvl2pPr>
            <a:lvl3pPr marL="914400" indent="0" algn="ctr">
              <a:buNone/>
              <a:defRPr sz="1200">
                <a:latin typeface="Lucida Sans Typewriter" panose="020B0509030504030204" pitchFamily="49" charset="77"/>
              </a:defRPr>
            </a:lvl3pPr>
            <a:lvl4pPr marL="1371600" indent="0" algn="ctr">
              <a:buNone/>
              <a:defRPr sz="1200">
                <a:latin typeface="Lucida Sans Typewriter" panose="020B0509030504030204" pitchFamily="49" charset="77"/>
              </a:defRPr>
            </a:lvl4pPr>
            <a:lvl5pPr marL="1828800" indent="0" algn="ctr">
              <a:buNone/>
              <a:defRPr sz="1200">
                <a:latin typeface="Lucida Sans Typewriter" panose="020B0509030504030204" pitchFamily="49" charset="77"/>
              </a:defRPr>
            </a:lvl5pPr>
          </a:lstStyle>
          <a:p>
            <a:pPr lvl="0"/>
            <a:r>
              <a:rPr lang="en-US"/>
              <a:t>Click to edit Master text styles</a:t>
            </a:r>
          </a:p>
        </p:txBody>
      </p:sp>
      <p:sp>
        <p:nvSpPr>
          <p:cNvPr id="94" name="Text Placeholder 19">
            <a:extLst>
              <a:ext uri="{FF2B5EF4-FFF2-40B4-BE49-F238E27FC236}">
                <a16:creationId xmlns:a16="http://schemas.microsoft.com/office/drawing/2014/main" id="{1901F1E8-B6CA-994D-BB54-21FB24F514C8}"/>
              </a:ext>
            </a:extLst>
          </p:cNvPr>
          <p:cNvSpPr>
            <a:spLocks noGrp="1"/>
          </p:cNvSpPr>
          <p:nvPr>
            <p:ph type="body" sz="quarter" idx="28"/>
          </p:nvPr>
        </p:nvSpPr>
        <p:spPr>
          <a:xfrm>
            <a:off x="9336024" y="3791720"/>
            <a:ext cx="2088000" cy="280414"/>
          </a:xfrm>
        </p:spPr>
        <p:txBody>
          <a:bodyPr/>
          <a:lstStyle>
            <a:lvl1pPr marL="0" indent="0" algn="ctr">
              <a:buNone/>
              <a:defRPr sz="1800" b="1">
                <a:solidFill>
                  <a:schemeClr val="tx2"/>
                </a:solidFill>
                <a:latin typeface="+mn-lt"/>
              </a:defRPr>
            </a:lvl1pPr>
          </a:lstStyle>
          <a:p>
            <a:pPr lvl="0"/>
            <a:r>
              <a:rPr lang="en-US"/>
              <a:t>Click to edit Master text styles</a:t>
            </a:r>
          </a:p>
        </p:txBody>
      </p:sp>
      <p:sp>
        <p:nvSpPr>
          <p:cNvPr id="3" name="Otsikko 2">
            <a:extLst>
              <a:ext uri="{FF2B5EF4-FFF2-40B4-BE49-F238E27FC236}">
                <a16:creationId xmlns:a16="http://schemas.microsoft.com/office/drawing/2014/main" id="{1C6A9E16-7AAA-0477-97A3-54CFAEB3B55F}"/>
              </a:ext>
            </a:extLst>
          </p:cNvPr>
          <p:cNvSpPr>
            <a:spLocks noGrp="1"/>
          </p:cNvSpPr>
          <p:nvPr>
            <p:ph type="title"/>
          </p:nvPr>
        </p:nvSpPr>
        <p:spPr/>
        <p:txBody>
          <a:bodyPr/>
          <a:lstStyle/>
          <a:p>
            <a:r>
              <a:rPr lang="en-US"/>
              <a:t>Click to edit Master title style</a:t>
            </a:r>
            <a:endParaRPr lang="fi-FI"/>
          </a:p>
        </p:txBody>
      </p:sp>
      <p:sp>
        <p:nvSpPr>
          <p:cNvPr id="13" name="Text Placeholder 95">
            <a:extLst>
              <a:ext uri="{FF2B5EF4-FFF2-40B4-BE49-F238E27FC236}">
                <a16:creationId xmlns:a16="http://schemas.microsoft.com/office/drawing/2014/main" id="{4AA2E4DC-0182-54C7-54DC-986677C7C620}"/>
              </a:ext>
            </a:extLst>
          </p:cNvPr>
          <p:cNvSpPr>
            <a:spLocks noGrp="1"/>
          </p:cNvSpPr>
          <p:nvPr>
            <p:ph type="body" sz="quarter" idx="33"/>
          </p:nvPr>
        </p:nvSpPr>
        <p:spPr>
          <a:xfrm>
            <a:off x="9801359" y="2355849"/>
            <a:ext cx="1200150" cy="1198800"/>
          </a:xfrm>
          <a:prstGeom prst="ellipse">
            <a:avLst/>
          </a:prstGeom>
          <a:ln w="12700">
            <a:solidFill>
              <a:srgbClr val="EB5C18"/>
            </a:solidFill>
          </a:ln>
        </p:spPr>
        <p:txBody>
          <a:bodyPr anchor="ctr" anchorCtr="0">
            <a:normAutofit/>
          </a:bodyPr>
          <a:lstStyle>
            <a:lvl1pPr marL="0" indent="0" algn="ctr">
              <a:buNone/>
              <a:defRPr sz="1400">
                <a:solidFill>
                  <a:schemeClr val="tx2"/>
                </a:solidFill>
                <a:latin typeface="+mn-lt"/>
              </a:defRPr>
            </a:lvl1pPr>
            <a:lvl2pPr marL="627063"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
        <p:nvSpPr>
          <p:cNvPr id="14" name="Text Placeholder 95">
            <a:extLst>
              <a:ext uri="{FF2B5EF4-FFF2-40B4-BE49-F238E27FC236}">
                <a16:creationId xmlns:a16="http://schemas.microsoft.com/office/drawing/2014/main" id="{B113796A-151E-AF3F-3540-4A518DF15547}"/>
              </a:ext>
            </a:extLst>
          </p:cNvPr>
          <p:cNvSpPr>
            <a:spLocks noGrp="1"/>
          </p:cNvSpPr>
          <p:nvPr>
            <p:ph type="body" sz="quarter" idx="30"/>
          </p:nvPr>
        </p:nvSpPr>
        <p:spPr>
          <a:xfrm>
            <a:off x="3344750" y="2355849"/>
            <a:ext cx="1200150" cy="1198800"/>
          </a:xfrm>
          <a:prstGeom prst="ellipse">
            <a:avLst/>
          </a:prstGeom>
          <a:ln w="12700">
            <a:solidFill>
              <a:srgbClr val="EB5C18"/>
            </a:solidFill>
          </a:ln>
        </p:spPr>
        <p:txBody>
          <a:bodyPr anchor="ctr" anchorCtr="0">
            <a:normAutofit/>
          </a:bodyPr>
          <a:lstStyle>
            <a:lvl1pPr marL="0" indent="0" algn="ctr">
              <a:buNone/>
              <a:defRPr sz="1400">
                <a:solidFill>
                  <a:schemeClr val="tx2"/>
                </a:solidFill>
                <a:latin typeface="+mn-lt"/>
              </a:defRPr>
            </a:lvl1pPr>
            <a:lvl2pPr marL="627063"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
        <p:nvSpPr>
          <p:cNvPr id="15" name="Text Placeholder 95">
            <a:extLst>
              <a:ext uri="{FF2B5EF4-FFF2-40B4-BE49-F238E27FC236}">
                <a16:creationId xmlns:a16="http://schemas.microsoft.com/office/drawing/2014/main" id="{5EA43360-6DB4-875E-7434-A61667098D42}"/>
              </a:ext>
            </a:extLst>
          </p:cNvPr>
          <p:cNvSpPr>
            <a:spLocks noGrp="1"/>
          </p:cNvSpPr>
          <p:nvPr>
            <p:ph type="body" sz="quarter" idx="31"/>
          </p:nvPr>
        </p:nvSpPr>
        <p:spPr>
          <a:xfrm>
            <a:off x="5499815" y="2355849"/>
            <a:ext cx="1200150" cy="1198800"/>
          </a:xfrm>
          <a:prstGeom prst="ellipse">
            <a:avLst/>
          </a:prstGeom>
          <a:ln w="12700">
            <a:solidFill>
              <a:srgbClr val="EB5C18"/>
            </a:solidFill>
          </a:ln>
        </p:spPr>
        <p:txBody>
          <a:bodyPr anchor="ctr" anchorCtr="0">
            <a:normAutofit/>
          </a:bodyPr>
          <a:lstStyle>
            <a:lvl1pPr marL="0" indent="0" algn="ctr">
              <a:buNone/>
              <a:defRPr sz="1400">
                <a:solidFill>
                  <a:schemeClr val="tx2"/>
                </a:solidFill>
                <a:latin typeface="+mn-lt"/>
              </a:defRPr>
            </a:lvl1pPr>
            <a:lvl2pPr marL="627063"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
        <p:nvSpPr>
          <p:cNvPr id="16" name="Text Placeholder 95">
            <a:extLst>
              <a:ext uri="{FF2B5EF4-FFF2-40B4-BE49-F238E27FC236}">
                <a16:creationId xmlns:a16="http://schemas.microsoft.com/office/drawing/2014/main" id="{641EDE79-F2FD-61AB-0151-B6DB36AA7333}"/>
              </a:ext>
            </a:extLst>
          </p:cNvPr>
          <p:cNvSpPr>
            <a:spLocks noGrp="1"/>
          </p:cNvSpPr>
          <p:nvPr>
            <p:ph type="body" sz="quarter" idx="32"/>
          </p:nvPr>
        </p:nvSpPr>
        <p:spPr>
          <a:xfrm>
            <a:off x="7646294" y="2355849"/>
            <a:ext cx="1200150" cy="1198800"/>
          </a:xfrm>
          <a:prstGeom prst="ellipse">
            <a:avLst/>
          </a:prstGeom>
          <a:ln w="12700">
            <a:solidFill>
              <a:srgbClr val="EB5C18"/>
            </a:solidFill>
          </a:ln>
        </p:spPr>
        <p:txBody>
          <a:bodyPr anchor="ctr" anchorCtr="0">
            <a:normAutofit/>
          </a:bodyPr>
          <a:lstStyle>
            <a:lvl1pPr marL="0" indent="0" algn="ctr">
              <a:buNone/>
              <a:defRPr sz="1400">
                <a:solidFill>
                  <a:schemeClr val="tx2"/>
                </a:solidFill>
                <a:latin typeface="+mn-lt"/>
              </a:defRPr>
            </a:lvl1pPr>
            <a:lvl2pPr marL="627063"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Tree>
    <p:extLst>
      <p:ext uri="{BB962C8B-B14F-4D97-AF65-F5344CB8AC3E}">
        <p14:creationId xmlns:p14="http://schemas.microsoft.com/office/powerpoint/2010/main" val="13435741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osessikaavio 2">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06A1FFB4-9DE8-4B9D-BF96-7AED08BB37FA}" type="datetime1">
              <a:rPr lang="fi-FI" smtClean="0"/>
              <a:t>11.1.2024</a:t>
            </a:fld>
            <a:endParaRPr lang="fi-FI" dirty="0"/>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Työpaja III</a:t>
            </a:r>
            <a:endParaRPr lang="fi-FI" dirty="0"/>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dirty="0"/>
          </a:p>
        </p:txBody>
      </p:sp>
      <p:sp>
        <p:nvSpPr>
          <p:cNvPr id="64" name="object 3">
            <a:extLst>
              <a:ext uri="{FF2B5EF4-FFF2-40B4-BE49-F238E27FC236}">
                <a16:creationId xmlns:a16="http://schemas.microsoft.com/office/drawing/2014/main" id="{91B67380-AD23-FB41-A230-D4FF4874A36A}"/>
              </a:ext>
            </a:extLst>
          </p:cNvPr>
          <p:cNvSpPr/>
          <p:nvPr userDrawn="1"/>
        </p:nvSpPr>
        <p:spPr>
          <a:xfrm>
            <a:off x="0" y="65128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dirty="0"/>
          </a:p>
        </p:txBody>
      </p:sp>
      <p:sp>
        <p:nvSpPr>
          <p:cNvPr id="65" name="object 3">
            <a:extLst>
              <a:ext uri="{FF2B5EF4-FFF2-40B4-BE49-F238E27FC236}">
                <a16:creationId xmlns:a16="http://schemas.microsoft.com/office/drawing/2014/main" id="{E480591E-C680-AA4F-B7BC-13E65A54C4D3}"/>
              </a:ext>
            </a:extLst>
          </p:cNvPr>
          <p:cNvSpPr/>
          <p:nvPr userDrawn="1"/>
        </p:nvSpPr>
        <p:spPr>
          <a:xfrm>
            <a:off x="0" y="619864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dirty="0"/>
          </a:p>
        </p:txBody>
      </p:sp>
      <p:sp>
        <p:nvSpPr>
          <p:cNvPr id="72" name="Text Placeholder 65">
            <a:extLst>
              <a:ext uri="{FF2B5EF4-FFF2-40B4-BE49-F238E27FC236}">
                <a16:creationId xmlns:a16="http://schemas.microsoft.com/office/drawing/2014/main" id="{5AE00CDF-3F86-EF45-A6FE-18C62ACB5FAD}"/>
              </a:ext>
            </a:extLst>
          </p:cNvPr>
          <p:cNvSpPr>
            <a:spLocks noGrp="1"/>
          </p:cNvSpPr>
          <p:nvPr>
            <p:ph type="body" sz="quarter" idx="13"/>
          </p:nvPr>
        </p:nvSpPr>
        <p:spPr>
          <a:xfrm>
            <a:off x="940813" y="2890418"/>
            <a:ext cx="1734178" cy="1428421"/>
          </a:xfrm>
        </p:spPr>
        <p:txBody>
          <a:bodyPr>
            <a:normAutofit/>
          </a:bodyPr>
          <a:lstStyle>
            <a:lvl1pPr marL="0" indent="0" algn="ctr">
              <a:lnSpc>
                <a:spcPct val="120000"/>
              </a:lnSpc>
              <a:buNone/>
              <a:defRPr sz="1400" spc="-30" baseline="0">
                <a:solidFill>
                  <a:schemeClr val="tx2"/>
                </a:solidFill>
                <a:latin typeface="+mn-lt"/>
              </a:defRPr>
            </a:lvl1pPr>
            <a:lvl2pPr marL="627063" indent="0" algn="ctr">
              <a:buNone/>
              <a:defRPr sz="1200">
                <a:latin typeface="Lucida Sans Typewriter" panose="020B0509030504030204" pitchFamily="49" charset="77"/>
              </a:defRPr>
            </a:lvl2pPr>
            <a:lvl3pPr marL="914400" indent="0" algn="ctr">
              <a:buNone/>
              <a:defRPr sz="1200">
                <a:latin typeface="Lucida Sans Typewriter" panose="020B0509030504030204" pitchFamily="49" charset="77"/>
              </a:defRPr>
            </a:lvl3pPr>
            <a:lvl4pPr marL="1371600" indent="0" algn="ctr">
              <a:buNone/>
              <a:defRPr sz="1200">
                <a:latin typeface="Lucida Sans Typewriter" panose="020B0509030504030204" pitchFamily="49" charset="77"/>
              </a:defRPr>
            </a:lvl4pPr>
            <a:lvl5pPr marL="1828800" indent="0" algn="ctr">
              <a:buNone/>
              <a:defRPr sz="1200">
                <a:latin typeface="Lucida Sans Typewriter" panose="020B0509030504030204" pitchFamily="49" charset="77"/>
              </a:defRPr>
            </a:lvl5pPr>
          </a:lstStyle>
          <a:p>
            <a:pPr lvl="0"/>
            <a:r>
              <a:rPr lang="en-US"/>
              <a:t>Click to edit Master text styles</a:t>
            </a:r>
          </a:p>
        </p:txBody>
      </p:sp>
      <p:sp>
        <p:nvSpPr>
          <p:cNvPr id="86" name="Text Placeholder 19">
            <a:extLst>
              <a:ext uri="{FF2B5EF4-FFF2-40B4-BE49-F238E27FC236}">
                <a16:creationId xmlns:a16="http://schemas.microsoft.com/office/drawing/2014/main" id="{A13028B3-AD40-5B44-9F09-AF1C27B793D9}"/>
              </a:ext>
            </a:extLst>
          </p:cNvPr>
          <p:cNvSpPr>
            <a:spLocks noGrp="1"/>
          </p:cNvSpPr>
          <p:nvPr>
            <p:ph type="body" sz="quarter" idx="20"/>
          </p:nvPr>
        </p:nvSpPr>
        <p:spPr>
          <a:xfrm>
            <a:off x="727326" y="5659651"/>
            <a:ext cx="2088000" cy="280414"/>
          </a:xfrm>
        </p:spPr>
        <p:txBody>
          <a:bodyPr/>
          <a:lstStyle>
            <a:lvl1pPr marL="0" indent="0" algn="ctr">
              <a:buNone/>
              <a:defRPr sz="1800" b="1">
                <a:solidFill>
                  <a:schemeClr val="tx2"/>
                </a:solidFill>
                <a:latin typeface="+mn-lt"/>
              </a:defRPr>
            </a:lvl1pPr>
          </a:lstStyle>
          <a:p>
            <a:pPr lvl="0"/>
            <a:r>
              <a:rPr lang="en-US"/>
              <a:t>Click to edit Master text styles</a:t>
            </a:r>
          </a:p>
        </p:txBody>
      </p:sp>
      <p:sp>
        <p:nvSpPr>
          <p:cNvPr id="87" name="Text Placeholder 65">
            <a:extLst>
              <a:ext uri="{FF2B5EF4-FFF2-40B4-BE49-F238E27FC236}">
                <a16:creationId xmlns:a16="http://schemas.microsoft.com/office/drawing/2014/main" id="{BF530207-C90E-054B-A90E-5D2C7DC175AD}"/>
              </a:ext>
            </a:extLst>
          </p:cNvPr>
          <p:cNvSpPr>
            <a:spLocks noGrp="1"/>
          </p:cNvSpPr>
          <p:nvPr>
            <p:ph type="body" sz="quarter" idx="21"/>
          </p:nvPr>
        </p:nvSpPr>
        <p:spPr>
          <a:xfrm>
            <a:off x="3087751" y="2890418"/>
            <a:ext cx="1734178" cy="1428421"/>
          </a:xfrm>
        </p:spPr>
        <p:txBody>
          <a:bodyPr>
            <a:normAutofit/>
          </a:bodyPr>
          <a:lstStyle>
            <a:lvl1pPr marL="0" indent="0" algn="ctr">
              <a:lnSpc>
                <a:spcPct val="120000"/>
              </a:lnSpc>
              <a:buNone/>
              <a:defRPr sz="1400" spc="-30" baseline="0">
                <a:solidFill>
                  <a:schemeClr val="tx2"/>
                </a:solidFill>
                <a:latin typeface="+mn-lt"/>
              </a:defRPr>
            </a:lvl1pPr>
            <a:lvl2pPr marL="627063" indent="0" algn="ctr">
              <a:buNone/>
              <a:defRPr sz="1200">
                <a:latin typeface="Lucida Sans Typewriter" panose="020B0509030504030204" pitchFamily="49" charset="77"/>
              </a:defRPr>
            </a:lvl2pPr>
            <a:lvl3pPr marL="914400" indent="0" algn="ctr">
              <a:buNone/>
              <a:defRPr sz="1200">
                <a:latin typeface="Lucida Sans Typewriter" panose="020B0509030504030204" pitchFamily="49" charset="77"/>
              </a:defRPr>
            </a:lvl3pPr>
            <a:lvl4pPr marL="1371600" indent="0" algn="ctr">
              <a:buNone/>
              <a:defRPr sz="1200">
                <a:latin typeface="Lucida Sans Typewriter" panose="020B0509030504030204" pitchFamily="49" charset="77"/>
              </a:defRPr>
            </a:lvl4pPr>
            <a:lvl5pPr marL="1828800" indent="0" algn="ctr">
              <a:buNone/>
              <a:defRPr sz="1200">
                <a:latin typeface="Lucida Sans Typewriter" panose="020B0509030504030204" pitchFamily="49" charset="77"/>
              </a:defRPr>
            </a:lvl5pPr>
          </a:lstStyle>
          <a:p>
            <a:pPr lvl="0"/>
            <a:r>
              <a:rPr lang="en-US"/>
              <a:t>Click to edit Master text styles</a:t>
            </a:r>
          </a:p>
        </p:txBody>
      </p:sp>
      <p:sp>
        <p:nvSpPr>
          <p:cNvPr id="88" name="Text Placeholder 19">
            <a:extLst>
              <a:ext uri="{FF2B5EF4-FFF2-40B4-BE49-F238E27FC236}">
                <a16:creationId xmlns:a16="http://schemas.microsoft.com/office/drawing/2014/main" id="{8C0016C4-3D97-1A43-86CB-9FB07BD4F33B}"/>
              </a:ext>
            </a:extLst>
          </p:cNvPr>
          <p:cNvSpPr>
            <a:spLocks noGrp="1"/>
          </p:cNvSpPr>
          <p:nvPr>
            <p:ph type="body" sz="quarter" idx="22"/>
          </p:nvPr>
        </p:nvSpPr>
        <p:spPr>
          <a:xfrm>
            <a:off x="2874264" y="5659651"/>
            <a:ext cx="2088000" cy="280414"/>
          </a:xfrm>
        </p:spPr>
        <p:txBody>
          <a:bodyPr/>
          <a:lstStyle>
            <a:lvl1pPr marL="0" indent="0" algn="ctr">
              <a:buNone/>
              <a:defRPr sz="1800" b="1">
                <a:solidFill>
                  <a:schemeClr val="tx2"/>
                </a:solidFill>
                <a:latin typeface="+mn-lt"/>
              </a:defRPr>
            </a:lvl1pPr>
          </a:lstStyle>
          <a:p>
            <a:pPr lvl="0"/>
            <a:r>
              <a:rPr lang="en-US"/>
              <a:t>Click to edit Master text styles</a:t>
            </a:r>
          </a:p>
        </p:txBody>
      </p:sp>
      <p:sp>
        <p:nvSpPr>
          <p:cNvPr id="89" name="Text Placeholder 65">
            <a:extLst>
              <a:ext uri="{FF2B5EF4-FFF2-40B4-BE49-F238E27FC236}">
                <a16:creationId xmlns:a16="http://schemas.microsoft.com/office/drawing/2014/main" id="{9CF8888A-3413-924F-9D89-B551C929D9FB}"/>
              </a:ext>
            </a:extLst>
          </p:cNvPr>
          <p:cNvSpPr>
            <a:spLocks noGrp="1"/>
          </p:cNvSpPr>
          <p:nvPr>
            <p:ph type="body" sz="quarter" idx="23"/>
          </p:nvPr>
        </p:nvSpPr>
        <p:spPr>
          <a:xfrm>
            <a:off x="5270119" y="2890418"/>
            <a:ext cx="1734178" cy="1428421"/>
          </a:xfrm>
        </p:spPr>
        <p:txBody>
          <a:bodyPr>
            <a:normAutofit/>
          </a:bodyPr>
          <a:lstStyle>
            <a:lvl1pPr marL="0" indent="0" algn="ctr">
              <a:lnSpc>
                <a:spcPct val="120000"/>
              </a:lnSpc>
              <a:buNone/>
              <a:defRPr sz="1400" spc="-30" baseline="0">
                <a:solidFill>
                  <a:schemeClr val="tx2"/>
                </a:solidFill>
                <a:latin typeface="+mn-lt"/>
              </a:defRPr>
            </a:lvl1pPr>
            <a:lvl2pPr marL="627063" indent="0" algn="ctr">
              <a:buNone/>
              <a:defRPr sz="1200">
                <a:latin typeface="Lucida Sans Typewriter" panose="020B0509030504030204" pitchFamily="49" charset="77"/>
              </a:defRPr>
            </a:lvl2pPr>
            <a:lvl3pPr marL="914400" indent="0" algn="ctr">
              <a:buNone/>
              <a:defRPr sz="1200">
                <a:latin typeface="Lucida Sans Typewriter" panose="020B0509030504030204" pitchFamily="49" charset="77"/>
              </a:defRPr>
            </a:lvl3pPr>
            <a:lvl4pPr marL="1371600" indent="0" algn="ctr">
              <a:buNone/>
              <a:defRPr sz="1200">
                <a:latin typeface="Lucida Sans Typewriter" panose="020B0509030504030204" pitchFamily="49" charset="77"/>
              </a:defRPr>
            </a:lvl4pPr>
            <a:lvl5pPr marL="1828800" indent="0" algn="ctr">
              <a:buNone/>
              <a:defRPr sz="1200">
                <a:latin typeface="Lucida Sans Typewriter" panose="020B0509030504030204" pitchFamily="49" charset="77"/>
              </a:defRPr>
            </a:lvl5pPr>
          </a:lstStyle>
          <a:p>
            <a:pPr lvl="0"/>
            <a:r>
              <a:rPr lang="en-US"/>
              <a:t>Click to edit Master text styles</a:t>
            </a:r>
          </a:p>
        </p:txBody>
      </p:sp>
      <p:sp>
        <p:nvSpPr>
          <p:cNvPr id="90" name="Text Placeholder 19">
            <a:extLst>
              <a:ext uri="{FF2B5EF4-FFF2-40B4-BE49-F238E27FC236}">
                <a16:creationId xmlns:a16="http://schemas.microsoft.com/office/drawing/2014/main" id="{8CF738B7-867A-1842-B46E-135BDA1072EC}"/>
              </a:ext>
            </a:extLst>
          </p:cNvPr>
          <p:cNvSpPr>
            <a:spLocks noGrp="1"/>
          </p:cNvSpPr>
          <p:nvPr>
            <p:ph type="body" sz="quarter" idx="24"/>
          </p:nvPr>
        </p:nvSpPr>
        <p:spPr>
          <a:xfrm>
            <a:off x="5056632" y="5659651"/>
            <a:ext cx="2088000" cy="280414"/>
          </a:xfrm>
        </p:spPr>
        <p:txBody>
          <a:bodyPr/>
          <a:lstStyle>
            <a:lvl1pPr marL="0" indent="0" algn="ctr">
              <a:buNone/>
              <a:defRPr sz="1800" b="1">
                <a:solidFill>
                  <a:schemeClr val="tx2"/>
                </a:solidFill>
                <a:latin typeface="+mn-lt"/>
              </a:defRPr>
            </a:lvl1pPr>
          </a:lstStyle>
          <a:p>
            <a:pPr lvl="0"/>
            <a:r>
              <a:rPr lang="en-US"/>
              <a:t>Click to edit Master text styles</a:t>
            </a:r>
          </a:p>
        </p:txBody>
      </p:sp>
      <p:sp>
        <p:nvSpPr>
          <p:cNvPr id="91" name="Text Placeholder 65">
            <a:extLst>
              <a:ext uri="{FF2B5EF4-FFF2-40B4-BE49-F238E27FC236}">
                <a16:creationId xmlns:a16="http://schemas.microsoft.com/office/drawing/2014/main" id="{F6E5564F-8C90-544D-B4EF-ED6901B8F60D}"/>
              </a:ext>
            </a:extLst>
          </p:cNvPr>
          <p:cNvSpPr>
            <a:spLocks noGrp="1"/>
          </p:cNvSpPr>
          <p:nvPr>
            <p:ph type="body" sz="quarter" idx="25"/>
          </p:nvPr>
        </p:nvSpPr>
        <p:spPr>
          <a:xfrm>
            <a:off x="7415911" y="2890418"/>
            <a:ext cx="1734178" cy="1428421"/>
          </a:xfrm>
        </p:spPr>
        <p:txBody>
          <a:bodyPr>
            <a:normAutofit/>
          </a:bodyPr>
          <a:lstStyle>
            <a:lvl1pPr marL="0" indent="0" algn="ctr">
              <a:lnSpc>
                <a:spcPct val="120000"/>
              </a:lnSpc>
              <a:buNone/>
              <a:defRPr sz="1400" spc="-30" baseline="0">
                <a:solidFill>
                  <a:schemeClr val="tx2"/>
                </a:solidFill>
                <a:latin typeface="+mn-lt"/>
              </a:defRPr>
            </a:lvl1pPr>
            <a:lvl2pPr marL="627063" indent="0" algn="ctr">
              <a:buNone/>
              <a:defRPr sz="1200">
                <a:latin typeface="Lucida Sans Typewriter" panose="020B0509030504030204" pitchFamily="49" charset="77"/>
              </a:defRPr>
            </a:lvl2pPr>
            <a:lvl3pPr marL="914400" indent="0" algn="ctr">
              <a:buNone/>
              <a:defRPr sz="1200">
                <a:latin typeface="Lucida Sans Typewriter" panose="020B0509030504030204" pitchFamily="49" charset="77"/>
              </a:defRPr>
            </a:lvl3pPr>
            <a:lvl4pPr marL="1371600" indent="0" algn="ctr">
              <a:buNone/>
              <a:defRPr sz="1200">
                <a:latin typeface="Lucida Sans Typewriter" panose="020B0509030504030204" pitchFamily="49" charset="77"/>
              </a:defRPr>
            </a:lvl4pPr>
            <a:lvl5pPr marL="1828800" indent="0" algn="ctr">
              <a:buNone/>
              <a:defRPr sz="1200">
                <a:latin typeface="Lucida Sans Typewriter" panose="020B0509030504030204" pitchFamily="49" charset="77"/>
              </a:defRPr>
            </a:lvl5pPr>
          </a:lstStyle>
          <a:p>
            <a:pPr lvl="0"/>
            <a:r>
              <a:rPr lang="en-US"/>
              <a:t>Click to edit Master text styles</a:t>
            </a:r>
          </a:p>
        </p:txBody>
      </p:sp>
      <p:sp>
        <p:nvSpPr>
          <p:cNvPr id="92" name="Text Placeholder 19">
            <a:extLst>
              <a:ext uri="{FF2B5EF4-FFF2-40B4-BE49-F238E27FC236}">
                <a16:creationId xmlns:a16="http://schemas.microsoft.com/office/drawing/2014/main" id="{D14E8817-A312-5949-8DA0-F5495DFBE19E}"/>
              </a:ext>
            </a:extLst>
          </p:cNvPr>
          <p:cNvSpPr>
            <a:spLocks noGrp="1"/>
          </p:cNvSpPr>
          <p:nvPr>
            <p:ph type="body" sz="quarter" idx="26"/>
          </p:nvPr>
        </p:nvSpPr>
        <p:spPr>
          <a:xfrm>
            <a:off x="7202424" y="5659651"/>
            <a:ext cx="2088000" cy="280414"/>
          </a:xfrm>
        </p:spPr>
        <p:txBody>
          <a:bodyPr/>
          <a:lstStyle>
            <a:lvl1pPr marL="0" indent="0" algn="ctr">
              <a:buNone/>
              <a:defRPr sz="1800" b="1">
                <a:solidFill>
                  <a:schemeClr val="tx2"/>
                </a:solidFill>
                <a:latin typeface="+mn-lt"/>
              </a:defRPr>
            </a:lvl1pPr>
          </a:lstStyle>
          <a:p>
            <a:pPr lvl="0"/>
            <a:r>
              <a:rPr lang="en-US"/>
              <a:t>Click to edit Master text styles</a:t>
            </a:r>
          </a:p>
        </p:txBody>
      </p:sp>
      <p:sp>
        <p:nvSpPr>
          <p:cNvPr id="93" name="Text Placeholder 65">
            <a:extLst>
              <a:ext uri="{FF2B5EF4-FFF2-40B4-BE49-F238E27FC236}">
                <a16:creationId xmlns:a16="http://schemas.microsoft.com/office/drawing/2014/main" id="{B788579A-BEC9-6C4A-A98E-02A56CFE40CB}"/>
              </a:ext>
            </a:extLst>
          </p:cNvPr>
          <p:cNvSpPr>
            <a:spLocks noGrp="1"/>
          </p:cNvSpPr>
          <p:nvPr>
            <p:ph type="body" sz="quarter" idx="27"/>
          </p:nvPr>
        </p:nvSpPr>
        <p:spPr>
          <a:xfrm>
            <a:off x="9549511" y="2890418"/>
            <a:ext cx="1734178" cy="1428421"/>
          </a:xfrm>
        </p:spPr>
        <p:txBody>
          <a:bodyPr>
            <a:normAutofit/>
          </a:bodyPr>
          <a:lstStyle>
            <a:lvl1pPr marL="0" indent="0" algn="ctr">
              <a:lnSpc>
                <a:spcPct val="120000"/>
              </a:lnSpc>
              <a:buNone/>
              <a:defRPr sz="1400" spc="-30" baseline="0">
                <a:solidFill>
                  <a:schemeClr val="tx2"/>
                </a:solidFill>
                <a:latin typeface="+mn-lt"/>
              </a:defRPr>
            </a:lvl1pPr>
            <a:lvl2pPr marL="627063" indent="0" algn="ctr">
              <a:buNone/>
              <a:defRPr sz="1200">
                <a:latin typeface="Lucida Sans Typewriter" panose="020B0509030504030204" pitchFamily="49" charset="77"/>
              </a:defRPr>
            </a:lvl2pPr>
            <a:lvl3pPr marL="914400" indent="0" algn="ctr">
              <a:buNone/>
              <a:defRPr sz="1200">
                <a:latin typeface="Lucida Sans Typewriter" panose="020B0509030504030204" pitchFamily="49" charset="77"/>
              </a:defRPr>
            </a:lvl3pPr>
            <a:lvl4pPr marL="1371600" indent="0" algn="ctr">
              <a:buNone/>
              <a:defRPr sz="1200">
                <a:latin typeface="Lucida Sans Typewriter" panose="020B0509030504030204" pitchFamily="49" charset="77"/>
              </a:defRPr>
            </a:lvl4pPr>
            <a:lvl5pPr marL="1828800" indent="0" algn="ctr">
              <a:buNone/>
              <a:defRPr sz="1200">
                <a:latin typeface="Lucida Sans Typewriter" panose="020B0509030504030204" pitchFamily="49" charset="77"/>
              </a:defRPr>
            </a:lvl5pPr>
          </a:lstStyle>
          <a:p>
            <a:pPr lvl="0"/>
            <a:r>
              <a:rPr lang="en-US"/>
              <a:t>Click to edit Master text styles</a:t>
            </a:r>
          </a:p>
        </p:txBody>
      </p:sp>
      <p:sp>
        <p:nvSpPr>
          <p:cNvPr id="94" name="Text Placeholder 19">
            <a:extLst>
              <a:ext uri="{FF2B5EF4-FFF2-40B4-BE49-F238E27FC236}">
                <a16:creationId xmlns:a16="http://schemas.microsoft.com/office/drawing/2014/main" id="{1901F1E8-B6CA-994D-BB54-21FB24F514C8}"/>
              </a:ext>
            </a:extLst>
          </p:cNvPr>
          <p:cNvSpPr>
            <a:spLocks noGrp="1"/>
          </p:cNvSpPr>
          <p:nvPr>
            <p:ph type="body" sz="quarter" idx="28"/>
          </p:nvPr>
        </p:nvSpPr>
        <p:spPr>
          <a:xfrm>
            <a:off x="9336024" y="5659651"/>
            <a:ext cx="2088000" cy="280414"/>
          </a:xfrm>
        </p:spPr>
        <p:txBody>
          <a:bodyPr/>
          <a:lstStyle>
            <a:lvl1pPr marL="0" indent="0" algn="ctr">
              <a:buNone/>
              <a:defRPr sz="1800" b="1">
                <a:solidFill>
                  <a:schemeClr val="tx2"/>
                </a:solidFill>
                <a:latin typeface="+mn-lt"/>
              </a:defRPr>
            </a:lvl1pPr>
          </a:lstStyle>
          <a:p>
            <a:pPr lvl="0"/>
            <a:r>
              <a:rPr lang="en-US"/>
              <a:t>Click to edit Master text styles</a:t>
            </a:r>
          </a:p>
        </p:txBody>
      </p:sp>
      <p:sp>
        <p:nvSpPr>
          <p:cNvPr id="130" name="Text Placeholder 19">
            <a:extLst>
              <a:ext uri="{FF2B5EF4-FFF2-40B4-BE49-F238E27FC236}">
                <a16:creationId xmlns:a16="http://schemas.microsoft.com/office/drawing/2014/main" id="{5E57E285-2DAA-D143-9C04-5CA70EB0383A}"/>
              </a:ext>
            </a:extLst>
          </p:cNvPr>
          <p:cNvSpPr>
            <a:spLocks noGrp="1"/>
          </p:cNvSpPr>
          <p:nvPr userDrawn="1">
            <p:ph type="body" sz="quarter" idx="29"/>
          </p:nvPr>
        </p:nvSpPr>
        <p:spPr>
          <a:xfrm>
            <a:off x="2674992" y="2089380"/>
            <a:ext cx="6881900" cy="542453"/>
          </a:xfrm>
        </p:spPr>
        <p:txBody>
          <a:bodyPr anchor="ctr" anchorCtr="0"/>
          <a:lstStyle>
            <a:lvl1pPr marL="0" indent="0" algn="ctr">
              <a:lnSpc>
                <a:spcPct val="90000"/>
              </a:lnSpc>
              <a:buNone/>
              <a:defRPr sz="2000" b="1">
                <a:solidFill>
                  <a:schemeClr val="tx2"/>
                </a:solidFill>
                <a:latin typeface="+mn-lt"/>
              </a:defRPr>
            </a:lvl1pPr>
          </a:lstStyle>
          <a:p>
            <a:pPr lvl="0"/>
            <a:r>
              <a:rPr lang="en-US"/>
              <a:t>Click to edit Master text styles</a:t>
            </a:r>
          </a:p>
        </p:txBody>
      </p:sp>
      <p:sp>
        <p:nvSpPr>
          <p:cNvPr id="3" name="Otsikko 2">
            <a:extLst>
              <a:ext uri="{FF2B5EF4-FFF2-40B4-BE49-F238E27FC236}">
                <a16:creationId xmlns:a16="http://schemas.microsoft.com/office/drawing/2014/main" id="{E3EF2589-EBE3-4E17-9EA8-F63C112A73A9}"/>
              </a:ext>
            </a:extLst>
          </p:cNvPr>
          <p:cNvSpPr>
            <a:spLocks noGrp="1"/>
          </p:cNvSpPr>
          <p:nvPr userDrawn="1">
            <p:ph type="title"/>
          </p:nvPr>
        </p:nvSpPr>
        <p:spPr/>
        <p:txBody>
          <a:bodyPr/>
          <a:lstStyle/>
          <a:p>
            <a:r>
              <a:rPr lang="en-US"/>
              <a:t>Click to edit Master title style</a:t>
            </a:r>
            <a:endParaRPr lang="fi-FI"/>
          </a:p>
        </p:txBody>
      </p:sp>
      <p:sp>
        <p:nvSpPr>
          <p:cNvPr id="9" name="Picture Placeholder 7">
            <a:extLst>
              <a:ext uri="{FF2B5EF4-FFF2-40B4-BE49-F238E27FC236}">
                <a16:creationId xmlns:a16="http://schemas.microsoft.com/office/drawing/2014/main" id="{D12D2E06-9E8D-BF5E-C7C7-C8CB3452F743}"/>
              </a:ext>
            </a:extLst>
          </p:cNvPr>
          <p:cNvSpPr>
            <a:spLocks noGrp="1"/>
          </p:cNvSpPr>
          <p:nvPr>
            <p:ph type="pic" sz="quarter" idx="30"/>
          </p:nvPr>
        </p:nvSpPr>
        <p:spPr>
          <a:xfrm>
            <a:off x="1171850" y="4347999"/>
            <a:ext cx="1198800" cy="1198800"/>
          </a:xfrm>
          <a:prstGeom prst="ellipse">
            <a:avLst/>
          </a:prstGeom>
          <a:noFill/>
          <a:ln w="12700">
            <a:solidFill>
              <a:srgbClr val="EB5C18"/>
            </a:solidFill>
          </a:ln>
        </p:spPr>
        <p:txBody>
          <a:bodyPr anchor="ctr" anchorCtr="0">
            <a:normAutofit/>
          </a:bodyPr>
          <a:lstStyle>
            <a:lvl1pPr marL="0" indent="0" algn="ctr">
              <a:buNone/>
              <a:defRPr sz="1400"/>
            </a:lvl1pPr>
          </a:lstStyle>
          <a:p>
            <a:r>
              <a:rPr lang="en-US" dirty="0"/>
              <a:t>Click icon to add picture</a:t>
            </a:r>
            <a:endParaRPr lang="en-GB" dirty="0"/>
          </a:p>
        </p:txBody>
      </p:sp>
      <p:sp>
        <p:nvSpPr>
          <p:cNvPr id="10" name="Picture Placeholder 7">
            <a:extLst>
              <a:ext uri="{FF2B5EF4-FFF2-40B4-BE49-F238E27FC236}">
                <a16:creationId xmlns:a16="http://schemas.microsoft.com/office/drawing/2014/main" id="{67DC6162-22A4-94B5-E007-5738929921C3}"/>
              </a:ext>
            </a:extLst>
          </p:cNvPr>
          <p:cNvSpPr>
            <a:spLocks noGrp="1"/>
          </p:cNvSpPr>
          <p:nvPr>
            <p:ph type="pic" sz="quarter" idx="31"/>
          </p:nvPr>
        </p:nvSpPr>
        <p:spPr>
          <a:xfrm>
            <a:off x="3331207" y="4347999"/>
            <a:ext cx="1198800" cy="1198800"/>
          </a:xfrm>
          <a:prstGeom prst="ellipse">
            <a:avLst/>
          </a:prstGeom>
          <a:noFill/>
          <a:ln w="12700">
            <a:solidFill>
              <a:srgbClr val="EB5C18"/>
            </a:solidFill>
          </a:ln>
        </p:spPr>
        <p:txBody>
          <a:bodyPr anchor="ctr" anchorCtr="0">
            <a:normAutofit/>
          </a:bodyPr>
          <a:lstStyle>
            <a:lvl1pPr marL="0" indent="0" algn="ctr">
              <a:buNone/>
              <a:defRPr sz="1400"/>
            </a:lvl1pPr>
          </a:lstStyle>
          <a:p>
            <a:r>
              <a:rPr lang="en-US" dirty="0"/>
              <a:t>Click icon to add picture</a:t>
            </a:r>
            <a:endParaRPr lang="en-GB" dirty="0"/>
          </a:p>
        </p:txBody>
      </p:sp>
      <p:sp>
        <p:nvSpPr>
          <p:cNvPr id="11" name="Picture Placeholder 7">
            <a:extLst>
              <a:ext uri="{FF2B5EF4-FFF2-40B4-BE49-F238E27FC236}">
                <a16:creationId xmlns:a16="http://schemas.microsoft.com/office/drawing/2014/main" id="{E12A8704-633E-B884-655D-C20463F5DB1A}"/>
              </a:ext>
            </a:extLst>
          </p:cNvPr>
          <p:cNvSpPr>
            <a:spLocks noGrp="1"/>
          </p:cNvSpPr>
          <p:nvPr>
            <p:ph type="pic" sz="quarter" idx="32"/>
          </p:nvPr>
        </p:nvSpPr>
        <p:spPr>
          <a:xfrm>
            <a:off x="5494858" y="4347999"/>
            <a:ext cx="1198800" cy="1198800"/>
          </a:xfrm>
          <a:prstGeom prst="ellipse">
            <a:avLst/>
          </a:prstGeom>
          <a:noFill/>
          <a:ln w="12700">
            <a:solidFill>
              <a:srgbClr val="EB5C18"/>
            </a:solidFill>
          </a:ln>
        </p:spPr>
        <p:txBody>
          <a:bodyPr anchor="ctr" anchorCtr="0">
            <a:normAutofit/>
          </a:bodyPr>
          <a:lstStyle>
            <a:lvl1pPr marL="0" indent="0" algn="ctr">
              <a:buNone/>
              <a:defRPr sz="1400"/>
            </a:lvl1pPr>
          </a:lstStyle>
          <a:p>
            <a:r>
              <a:rPr lang="en-US" dirty="0"/>
              <a:t>Click icon to add picture</a:t>
            </a:r>
            <a:endParaRPr lang="en-GB" dirty="0"/>
          </a:p>
        </p:txBody>
      </p:sp>
      <p:sp>
        <p:nvSpPr>
          <p:cNvPr id="12" name="Picture Placeholder 7">
            <a:extLst>
              <a:ext uri="{FF2B5EF4-FFF2-40B4-BE49-F238E27FC236}">
                <a16:creationId xmlns:a16="http://schemas.microsoft.com/office/drawing/2014/main" id="{F955027F-0614-EE52-7C45-5EE9D7C2821E}"/>
              </a:ext>
            </a:extLst>
          </p:cNvPr>
          <p:cNvSpPr>
            <a:spLocks noGrp="1"/>
          </p:cNvSpPr>
          <p:nvPr>
            <p:ph type="pic" sz="quarter" idx="33"/>
          </p:nvPr>
        </p:nvSpPr>
        <p:spPr>
          <a:xfrm>
            <a:off x="7671388" y="4347999"/>
            <a:ext cx="1198800" cy="1198800"/>
          </a:xfrm>
          <a:prstGeom prst="ellipse">
            <a:avLst/>
          </a:prstGeom>
          <a:noFill/>
          <a:ln w="12700">
            <a:solidFill>
              <a:srgbClr val="EB5C18"/>
            </a:solidFill>
          </a:ln>
        </p:spPr>
        <p:txBody>
          <a:bodyPr anchor="ctr" anchorCtr="0">
            <a:normAutofit/>
          </a:bodyPr>
          <a:lstStyle>
            <a:lvl1pPr marL="0" indent="0" algn="ctr">
              <a:buNone/>
              <a:defRPr sz="1400"/>
            </a:lvl1pPr>
          </a:lstStyle>
          <a:p>
            <a:r>
              <a:rPr lang="en-US" dirty="0"/>
              <a:t>Click icon to add picture</a:t>
            </a:r>
            <a:endParaRPr lang="en-GB" dirty="0"/>
          </a:p>
        </p:txBody>
      </p:sp>
      <p:sp>
        <p:nvSpPr>
          <p:cNvPr id="13" name="Picture Placeholder 7">
            <a:extLst>
              <a:ext uri="{FF2B5EF4-FFF2-40B4-BE49-F238E27FC236}">
                <a16:creationId xmlns:a16="http://schemas.microsoft.com/office/drawing/2014/main" id="{2D73B5A6-C99A-7108-415B-49C286F8D81C}"/>
              </a:ext>
            </a:extLst>
          </p:cNvPr>
          <p:cNvSpPr>
            <a:spLocks noGrp="1"/>
          </p:cNvSpPr>
          <p:nvPr>
            <p:ph type="pic" sz="quarter" idx="34"/>
          </p:nvPr>
        </p:nvSpPr>
        <p:spPr>
          <a:xfrm>
            <a:off x="9826453" y="4347999"/>
            <a:ext cx="1198800" cy="1198800"/>
          </a:xfrm>
          <a:prstGeom prst="ellipse">
            <a:avLst/>
          </a:prstGeom>
          <a:noFill/>
          <a:ln w="12700">
            <a:solidFill>
              <a:srgbClr val="EB5C18"/>
            </a:solidFill>
          </a:ln>
        </p:spPr>
        <p:txBody>
          <a:bodyPr anchor="ctr" anchorCtr="0">
            <a:normAutofit/>
          </a:bodyPr>
          <a:lstStyle>
            <a:lvl1pPr marL="0" indent="0" algn="ctr">
              <a:buNone/>
              <a:defRPr sz="1400"/>
            </a:lvl1pPr>
          </a:lstStyle>
          <a:p>
            <a:r>
              <a:rPr lang="en-US" dirty="0"/>
              <a:t>Click icon to add picture</a:t>
            </a:r>
            <a:endParaRPr lang="en-GB" dirty="0"/>
          </a:p>
        </p:txBody>
      </p:sp>
    </p:spTree>
    <p:extLst>
      <p:ext uri="{BB962C8B-B14F-4D97-AF65-F5344CB8AC3E}">
        <p14:creationId xmlns:p14="http://schemas.microsoft.com/office/powerpoint/2010/main" val="1716856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sessikaavio 3">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B7DD4B26-7631-4FD1-A911-37D1A017F278}" type="datetime1">
              <a:rPr lang="fi-FI" smtClean="0"/>
              <a:t>11.1.2024</a:t>
            </a:fld>
            <a:endParaRPr lang="fi-FI" dirty="0"/>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Työpaja III</a:t>
            </a:r>
            <a:endParaRPr lang="fi-FI" dirty="0"/>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dirty="0"/>
          </a:p>
        </p:txBody>
      </p:sp>
      <p:sp>
        <p:nvSpPr>
          <p:cNvPr id="64" name="object 3">
            <a:extLst>
              <a:ext uri="{FF2B5EF4-FFF2-40B4-BE49-F238E27FC236}">
                <a16:creationId xmlns:a16="http://schemas.microsoft.com/office/drawing/2014/main" id="{91B67380-AD23-FB41-A230-D4FF4874A36A}"/>
              </a:ext>
            </a:extLst>
          </p:cNvPr>
          <p:cNvSpPr/>
          <p:nvPr userDrawn="1"/>
        </p:nvSpPr>
        <p:spPr>
          <a:xfrm>
            <a:off x="0" y="65128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dirty="0"/>
          </a:p>
        </p:txBody>
      </p:sp>
      <p:sp>
        <p:nvSpPr>
          <p:cNvPr id="65" name="object 3">
            <a:extLst>
              <a:ext uri="{FF2B5EF4-FFF2-40B4-BE49-F238E27FC236}">
                <a16:creationId xmlns:a16="http://schemas.microsoft.com/office/drawing/2014/main" id="{E480591E-C680-AA4F-B7BC-13E65A54C4D3}"/>
              </a:ext>
            </a:extLst>
          </p:cNvPr>
          <p:cNvSpPr/>
          <p:nvPr userDrawn="1"/>
        </p:nvSpPr>
        <p:spPr>
          <a:xfrm>
            <a:off x="0" y="619864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dirty="0"/>
          </a:p>
        </p:txBody>
      </p:sp>
      <p:sp>
        <p:nvSpPr>
          <p:cNvPr id="72" name="Text Placeholder 65">
            <a:extLst>
              <a:ext uri="{FF2B5EF4-FFF2-40B4-BE49-F238E27FC236}">
                <a16:creationId xmlns:a16="http://schemas.microsoft.com/office/drawing/2014/main" id="{5AE00CDF-3F86-EF45-A6FE-18C62ACB5FAD}"/>
              </a:ext>
            </a:extLst>
          </p:cNvPr>
          <p:cNvSpPr>
            <a:spLocks noGrp="1"/>
          </p:cNvSpPr>
          <p:nvPr>
            <p:ph type="body" sz="quarter" idx="13"/>
          </p:nvPr>
        </p:nvSpPr>
        <p:spPr>
          <a:xfrm>
            <a:off x="727326" y="2581076"/>
            <a:ext cx="2088000" cy="1316103"/>
          </a:xfrm>
        </p:spPr>
        <p:txBody>
          <a:bodyPr>
            <a:normAutofit/>
          </a:bodyPr>
          <a:lstStyle>
            <a:lvl1pPr marL="0" indent="0" algn="ctr">
              <a:lnSpc>
                <a:spcPct val="120000"/>
              </a:lnSpc>
              <a:buNone/>
              <a:defRPr sz="1400" spc="-30" baseline="0">
                <a:solidFill>
                  <a:schemeClr val="tx2"/>
                </a:solidFill>
                <a:latin typeface="+mn-lt"/>
              </a:defRPr>
            </a:lvl1pPr>
            <a:lvl2pPr marL="627063" indent="0" algn="ctr">
              <a:buNone/>
              <a:defRPr sz="1200">
                <a:latin typeface="Lucida Sans Typewriter" panose="020B0509030504030204" pitchFamily="49" charset="77"/>
              </a:defRPr>
            </a:lvl2pPr>
            <a:lvl3pPr marL="914400" indent="0" algn="ctr">
              <a:buNone/>
              <a:defRPr sz="1200">
                <a:latin typeface="Lucida Sans Typewriter" panose="020B0509030504030204" pitchFamily="49" charset="77"/>
              </a:defRPr>
            </a:lvl3pPr>
            <a:lvl4pPr marL="1371600" indent="0" algn="ctr">
              <a:buNone/>
              <a:defRPr sz="1200">
                <a:latin typeface="Lucida Sans Typewriter" panose="020B0509030504030204" pitchFamily="49" charset="77"/>
              </a:defRPr>
            </a:lvl4pPr>
            <a:lvl5pPr marL="1828800" indent="0" algn="ctr">
              <a:buNone/>
              <a:defRPr sz="1200">
                <a:latin typeface="Lucida Sans Typewriter" panose="020B0509030504030204" pitchFamily="49" charset="77"/>
              </a:defRPr>
            </a:lvl5pPr>
          </a:lstStyle>
          <a:p>
            <a:pPr lvl="0"/>
            <a:r>
              <a:rPr lang="en-US"/>
              <a:t>Click to edit Master text styles</a:t>
            </a:r>
          </a:p>
        </p:txBody>
      </p:sp>
      <p:sp>
        <p:nvSpPr>
          <p:cNvPr id="86" name="Text Placeholder 19">
            <a:extLst>
              <a:ext uri="{FF2B5EF4-FFF2-40B4-BE49-F238E27FC236}">
                <a16:creationId xmlns:a16="http://schemas.microsoft.com/office/drawing/2014/main" id="{A13028B3-AD40-5B44-9F09-AF1C27B793D9}"/>
              </a:ext>
            </a:extLst>
          </p:cNvPr>
          <p:cNvSpPr>
            <a:spLocks noGrp="1"/>
          </p:cNvSpPr>
          <p:nvPr>
            <p:ph type="body" sz="quarter" idx="20"/>
          </p:nvPr>
        </p:nvSpPr>
        <p:spPr>
          <a:xfrm>
            <a:off x="727326" y="2276278"/>
            <a:ext cx="2088000" cy="280414"/>
          </a:xfrm>
        </p:spPr>
        <p:txBody>
          <a:bodyPr/>
          <a:lstStyle>
            <a:lvl1pPr marL="0" indent="0" algn="ctr">
              <a:buNone/>
              <a:defRPr sz="1800" b="1">
                <a:solidFill>
                  <a:schemeClr val="tx2"/>
                </a:solidFill>
                <a:latin typeface="+mn-lt"/>
              </a:defRPr>
            </a:lvl1pPr>
          </a:lstStyle>
          <a:p>
            <a:pPr lvl="0"/>
            <a:r>
              <a:rPr lang="en-US"/>
              <a:t>Click to edit Master text styles</a:t>
            </a:r>
          </a:p>
        </p:txBody>
      </p:sp>
      <p:sp>
        <p:nvSpPr>
          <p:cNvPr id="145" name="Text Placeholder 65">
            <a:extLst>
              <a:ext uri="{FF2B5EF4-FFF2-40B4-BE49-F238E27FC236}">
                <a16:creationId xmlns:a16="http://schemas.microsoft.com/office/drawing/2014/main" id="{EC782D5C-DD26-1544-99D3-4B0C57049C4F}"/>
              </a:ext>
            </a:extLst>
          </p:cNvPr>
          <p:cNvSpPr>
            <a:spLocks noGrp="1"/>
          </p:cNvSpPr>
          <p:nvPr>
            <p:ph type="body" sz="quarter" idx="21"/>
          </p:nvPr>
        </p:nvSpPr>
        <p:spPr>
          <a:xfrm>
            <a:off x="727326" y="4617140"/>
            <a:ext cx="2088000" cy="1316103"/>
          </a:xfrm>
        </p:spPr>
        <p:txBody>
          <a:bodyPr>
            <a:normAutofit/>
          </a:bodyPr>
          <a:lstStyle>
            <a:lvl1pPr marL="0" indent="0" algn="ctr">
              <a:lnSpc>
                <a:spcPct val="120000"/>
              </a:lnSpc>
              <a:buNone/>
              <a:defRPr sz="1400" spc="-30" baseline="0">
                <a:solidFill>
                  <a:schemeClr val="tx2"/>
                </a:solidFill>
                <a:latin typeface="+mn-lt"/>
              </a:defRPr>
            </a:lvl1pPr>
            <a:lvl2pPr marL="627063" indent="0" algn="ctr">
              <a:buNone/>
              <a:defRPr sz="1200">
                <a:latin typeface="Lucida Sans Typewriter" panose="020B0509030504030204" pitchFamily="49" charset="77"/>
              </a:defRPr>
            </a:lvl2pPr>
            <a:lvl3pPr marL="914400" indent="0" algn="ctr">
              <a:buNone/>
              <a:defRPr sz="1200">
                <a:latin typeface="Lucida Sans Typewriter" panose="020B0509030504030204" pitchFamily="49" charset="77"/>
              </a:defRPr>
            </a:lvl3pPr>
            <a:lvl4pPr marL="1371600" indent="0" algn="ctr">
              <a:buNone/>
              <a:defRPr sz="1200">
                <a:latin typeface="Lucida Sans Typewriter" panose="020B0509030504030204" pitchFamily="49" charset="77"/>
              </a:defRPr>
            </a:lvl4pPr>
            <a:lvl5pPr marL="1828800" indent="0" algn="ctr">
              <a:buNone/>
              <a:defRPr sz="1200">
                <a:latin typeface="Lucida Sans Typewriter" panose="020B0509030504030204" pitchFamily="49" charset="77"/>
              </a:defRPr>
            </a:lvl5pPr>
          </a:lstStyle>
          <a:p>
            <a:pPr lvl="0"/>
            <a:r>
              <a:rPr lang="en-US"/>
              <a:t>Click to edit Master text styles</a:t>
            </a:r>
          </a:p>
        </p:txBody>
      </p:sp>
      <p:sp>
        <p:nvSpPr>
          <p:cNvPr id="146" name="Text Placeholder 19">
            <a:extLst>
              <a:ext uri="{FF2B5EF4-FFF2-40B4-BE49-F238E27FC236}">
                <a16:creationId xmlns:a16="http://schemas.microsoft.com/office/drawing/2014/main" id="{3A20C6B4-1074-F84D-A9DE-25CFC531A6AA}"/>
              </a:ext>
            </a:extLst>
          </p:cNvPr>
          <p:cNvSpPr>
            <a:spLocks noGrp="1"/>
          </p:cNvSpPr>
          <p:nvPr>
            <p:ph type="body" sz="quarter" idx="22"/>
          </p:nvPr>
        </p:nvSpPr>
        <p:spPr>
          <a:xfrm>
            <a:off x="727326" y="4312342"/>
            <a:ext cx="2088000" cy="280414"/>
          </a:xfrm>
        </p:spPr>
        <p:txBody>
          <a:bodyPr/>
          <a:lstStyle>
            <a:lvl1pPr marL="0" indent="0" algn="ctr">
              <a:buNone/>
              <a:defRPr sz="1800" b="1">
                <a:solidFill>
                  <a:schemeClr val="tx2"/>
                </a:solidFill>
                <a:latin typeface="+mn-lt"/>
              </a:defRPr>
            </a:lvl1pPr>
          </a:lstStyle>
          <a:p>
            <a:pPr lvl="0"/>
            <a:r>
              <a:rPr lang="en-US"/>
              <a:t>Click to edit Master text styles</a:t>
            </a:r>
          </a:p>
        </p:txBody>
      </p:sp>
      <p:sp>
        <p:nvSpPr>
          <p:cNvPr id="147" name="Text Placeholder 65">
            <a:extLst>
              <a:ext uri="{FF2B5EF4-FFF2-40B4-BE49-F238E27FC236}">
                <a16:creationId xmlns:a16="http://schemas.microsoft.com/office/drawing/2014/main" id="{32F365D6-227C-D94A-8C3E-8D98F3175727}"/>
              </a:ext>
            </a:extLst>
          </p:cNvPr>
          <p:cNvSpPr>
            <a:spLocks noGrp="1"/>
          </p:cNvSpPr>
          <p:nvPr>
            <p:ph type="body" sz="quarter" idx="23"/>
          </p:nvPr>
        </p:nvSpPr>
        <p:spPr>
          <a:xfrm>
            <a:off x="9334878" y="2581076"/>
            <a:ext cx="2088000" cy="1316103"/>
          </a:xfrm>
        </p:spPr>
        <p:txBody>
          <a:bodyPr>
            <a:normAutofit/>
          </a:bodyPr>
          <a:lstStyle>
            <a:lvl1pPr marL="0" indent="0" algn="ctr">
              <a:lnSpc>
                <a:spcPct val="120000"/>
              </a:lnSpc>
              <a:buNone/>
              <a:defRPr sz="1400" spc="-30" baseline="0">
                <a:solidFill>
                  <a:schemeClr val="tx2"/>
                </a:solidFill>
                <a:latin typeface="+mn-lt"/>
              </a:defRPr>
            </a:lvl1pPr>
            <a:lvl2pPr marL="627063" indent="0" algn="ctr">
              <a:buNone/>
              <a:defRPr sz="1200">
                <a:latin typeface="Lucida Sans Typewriter" panose="020B0509030504030204" pitchFamily="49" charset="77"/>
              </a:defRPr>
            </a:lvl2pPr>
            <a:lvl3pPr marL="914400" indent="0" algn="ctr">
              <a:buNone/>
              <a:defRPr sz="1200">
                <a:latin typeface="Lucida Sans Typewriter" panose="020B0509030504030204" pitchFamily="49" charset="77"/>
              </a:defRPr>
            </a:lvl3pPr>
            <a:lvl4pPr marL="1371600" indent="0" algn="ctr">
              <a:buNone/>
              <a:defRPr sz="1200">
                <a:latin typeface="Lucida Sans Typewriter" panose="020B0509030504030204" pitchFamily="49" charset="77"/>
              </a:defRPr>
            </a:lvl4pPr>
            <a:lvl5pPr marL="1828800" indent="0" algn="ctr">
              <a:buNone/>
              <a:defRPr sz="1200">
                <a:latin typeface="Lucida Sans Typewriter" panose="020B0509030504030204" pitchFamily="49" charset="77"/>
              </a:defRPr>
            </a:lvl5pPr>
          </a:lstStyle>
          <a:p>
            <a:pPr lvl="0"/>
            <a:r>
              <a:rPr lang="en-US"/>
              <a:t>Click to edit Master text styles</a:t>
            </a:r>
          </a:p>
        </p:txBody>
      </p:sp>
      <p:sp>
        <p:nvSpPr>
          <p:cNvPr id="148" name="Text Placeholder 19">
            <a:extLst>
              <a:ext uri="{FF2B5EF4-FFF2-40B4-BE49-F238E27FC236}">
                <a16:creationId xmlns:a16="http://schemas.microsoft.com/office/drawing/2014/main" id="{F8816833-66CD-BB42-B80E-A870CCBA7F40}"/>
              </a:ext>
            </a:extLst>
          </p:cNvPr>
          <p:cNvSpPr>
            <a:spLocks noGrp="1"/>
          </p:cNvSpPr>
          <p:nvPr>
            <p:ph type="body" sz="quarter" idx="24"/>
          </p:nvPr>
        </p:nvSpPr>
        <p:spPr>
          <a:xfrm>
            <a:off x="9334878" y="2276278"/>
            <a:ext cx="2088000" cy="280414"/>
          </a:xfrm>
        </p:spPr>
        <p:txBody>
          <a:bodyPr/>
          <a:lstStyle>
            <a:lvl1pPr marL="0" indent="0" algn="ctr">
              <a:buNone/>
              <a:defRPr sz="1800" b="1">
                <a:solidFill>
                  <a:schemeClr val="tx2"/>
                </a:solidFill>
                <a:latin typeface="+mn-lt"/>
              </a:defRPr>
            </a:lvl1pPr>
          </a:lstStyle>
          <a:p>
            <a:pPr lvl="0"/>
            <a:r>
              <a:rPr lang="en-US"/>
              <a:t>Click to edit Master text styles</a:t>
            </a:r>
          </a:p>
        </p:txBody>
      </p:sp>
      <p:sp>
        <p:nvSpPr>
          <p:cNvPr id="149" name="Text Placeholder 65">
            <a:extLst>
              <a:ext uri="{FF2B5EF4-FFF2-40B4-BE49-F238E27FC236}">
                <a16:creationId xmlns:a16="http://schemas.microsoft.com/office/drawing/2014/main" id="{A7B7844D-D027-F442-AA83-6DEDFC4E707A}"/>
              </a:ext>
            </a:extLst>
          </p:cNvPr>
          <p:cNvSpPr>
            <a:spLocks noGrp="1"/>
          </p:cNvSpPr>
          <p:nvPr>
            <p:ph type="body" sz="quarter" idx="25"/>
          </p:nvPr>
        </p:nvSpPr>
        <p:spPr>
          <a:xfrm>
            <a:off x="9334878" y="4617140"/>
            <a:ext cx="2088000" cy="1316103"/>
          </a:xfrm>
        </p:spPr>
        <p:txBody>
          <a:bodyPr>
            <a:normAutofit/>
          </a:bodyPr>
          <a:lstStyle>
            <a:lvl1pPr marL="0" indent="0" algn="ctr">
              <a:lnSpc>
                <a:spcPct val="120000"/>
              </a:lnSpc>
              <a:buNone/>
              <a:defRPr sz="1400" spc="-30" baseline="0">
                <a:solidFill>
                  <a:schemeClr val="tx2"/>
                </a:solidFill>
                <a:latin typeface="+mn-lt"/>
              </a:defRPr>
            </a:lvl1pPr>
            <a:lvl2pPr marL="627063" indent="0" algn="ctr">
              <a:buNone/>
              <a:defRPr sz="1200">
                <a:latin typeface="Lucida Sans Typewriter" panose="020B0509030504030204" pitchFamily="49" charset="77"/>
              </a:defRPr>
            </a:lvl2pPr>
            <a:lvl3pPr marL="914400" indent="0" algn="ctr">
              <a:buNone/>
              <a:defRPr sz="1200">
                <a:latin typeface="Lucida Sans Typewriter" panose="020B0509030504030204" pitchFamily="49" charset="77"/>
              </a:defRPr>
            </a:lvl3pPr>
            <a:lvl4pPr marL="1371600" indent="0" algn="ctr">
              <a:buNone/>
              <a:defRPr sz="1200">
                <a:latin typeface="Lucida Sans Typewriter" panose="020B0509030504030204" pitchFamily="49" charset="77"/>
              </a:defRPr>
            </a:lvl4pPr>
            <a:lvl5pPr marL="1828800" indent="0" algn="ctr">
              <a:buNone/>
              <a:defRPr sz="1200">
                <a:latin typeface="Lucida Sans Typewriter" panose="020B0509030504030204" pitchFamily="49" charset="77"/>
              </a:defRPr>
            </a:lvl5pPr>
          </a:lstStyle>
          <a:p>
            <a:pPr lvl="0"/>
            <a:r>
              <a:rPr lang="en-US"/>
              <a:t>Click to edit Master text styles</a:t>
            </a:r>
          </a:p>
        </p:txBody>
      </p:sp>
      <p:sp>
        <p:nvSpPr>
          <p:cNvPr id="150" name="Text Placeholder 19">
            <a:extLst>
              <a:ext uri="{FF2B5EF4-FFF2-40B4-BE49-F238E27FC236}">
                <a16:creationId xmlns:a16="http://schemas.microsoft.com/office/drawing/2014/main" id="{48B22782-8A2E-FF46-B70D-C91295506375}"/>
              </a:ext>
            </a:extLst>
          </p:cNvPr>
          <p:cNvSpPr>
            <a:spLocks noGrp="1"/>
          </p:cNvSpPr>
          <p:nvPr>
            <p:ph type="body" sz="quarter" idx="26"/>
          </p:nvPr>
        </p:nvSpPr>
        <p:spPr>
          <a:xfrm>
            <a:off x="9334878" y="4312342"/>
            <a:ext cx="2088000" cy="280414"/>
          </a:xfrm>
        </p:spPr>
        <p:txBody>
          <a:bodyPr/>
          <a:lstStyle>
            <a:lvl1pPr marL="0" indent="0" algn="ctr">
              <a:buNone/>
              <a:defRPr sz="1800" b="1">
                <a:solidFill>
                  <a:schemeClr val="tx2"/>
                </a:solidFill>
                <a:latin typeface="+mn-lt"/>
              </a:defRPr>
            </a:lvl1pPr>
          </a:lstStyle>
          <a:p>
            <a:pPr lvl="0"/>
            <a:r>
              <a:rPr lang="en-US"/>
              <a:t>Click to edit Master text styles</a:t>
            </a:r>
          </a:p>
        </p:txBody>
      </p:sp>
      <p:sp>
        <p:nvSpPr>
          <p:cNvPr id="3" name="Otsikko 2">
            <a:extLst>
              <a:ext uri="{FF2B5EF4-FFF2-40B4-BE49-F238E27FC236}">
                <a16:creationId xmlns:a16="http://schemas.microsoft.com/office/drawing/2014/main" id="{FF0F71E2-6F6D-770E-B553-D85095235694}"/>
              </a:ext>
            </a:extLst>
          </p:cNvPr>
          <p:cNvSpPr>
            <a:spLocks noGrp="1"/>
          </p:cNvSpPr>
          <p:nvPr>
            <p:ph type="title"/>
          </p:nvPr>
        </p:nvSpPr>
        <p:spPr/>
        <p:txBody>
          <a:bodyPr/>
          <a:lstStyle/>
          <a:p>
            <a:r>
              <a:rPr lang="en-US"/>
              <a:t>Click to edit Master title style</a:t>
            </a:r>
            <a:endParaRPr lang="fi-FI"/>
          </a:p>
        </p:txBody>
      </p:sp>
      <p:sp>
        <p:nvSpPr>
          <p:cNvPr id="16" name="Picture Placeholder 7">
            <a:extLst>
              <a:ext uri="{FF2B5EF4-FFF2-40B4-BE49-F238E27FC236}">
                <a16:creationId xmlns:a16="http://schemas.microsoft.com/office/drawing/2014/main" id="{5C69D5F5-4F8E-852B-65B0-7DF181EEF53A}"/>
              </a:ext>
            </a:extLst>
          </p:cNvPr>
          <p:cNvSpPr>
            <a:spLocks noGrp="1"/>
          </p:cNvSpPr>
          <p:nvPr>
            <p:ph type="pic" sz="quarter" idx="27"/>
          </p:nvPr>
        </p:nvSpPr>
        <p:spPr>
          <a:xfrm>
            <a:off x="3344086" y="2347480"/>
            <a:ext cx="1198800" cy="1198800"/>
          </a:xfrm>
          <a:prstGeom prst="ellipse">
            <a:avLst/>
          </a:prstGeom>
          <a:noFill/>
          <a:ln w="12700">
            <a:solidFill>
              <a:srgbClr val="EB5C18"/>
            </a:solidFill>
          </a:ln>
        </p:spPr>
        <p:txBody>
          <a:bodyPr anchor="ctr" anchorCtr="0">
            <a:normAutofit/>
          </a:bodyPr>
          <a:lstStyle>
            <a:lvl1pPr marL="0" indent="0" algn="ctr">
              <a:buNone/>
              <a:defRPr sz="1400"/>
            </a:lvl1pPr>
          </a:lstStyle>
          <a:p>
            <a:r>
              <a:rPr lang="en-US" dirty="0"/>
              <a:t>Click icon to add picture</a:t>
            </a:r>
            <a:endParaRPr lang="en-GB" dirty="0"/>
          </a:p>
        </p:txBody>
      </p:sp>
      <p:sp>
        <p:nvSpPr>
          <p:cNvPr id="17" name="Picture Placeholder 7">
            <a:extLst>
              <a:ext uri="{FF2B5EF4-FFF2-40B4-BE49-F238E27FC236}">
                <a16:creationId xmlns:a16="http://schemas.microsoft.com/office/drawing/2014/main" id="{7FDA5504-25AB-FC7F-D216-7FF46F277D13}"/>
              </a:ext>
            </a:extLst>
          </p:cNvPr>
          <p:cNvSpPr>
            <a:spLocks noGrp="1"/>
          </p:cNvSpPr>
          <p:nvPr>
            <p:ph type="pic" sz="quarter" idx="28"/>
          </p:nvPr>
        </p:nvSpPr>
        <p:spPr>
          <a:xfrm>
            <a:off x="5499151" y="2347480"/>
            <a:ext cx="1198800" cy="1198800"/>
          </a:xfrm>
          <a:prstGeom prst="ellipse">
            <a:avLst/>
          </a:prstGeom>
          <a:noFill/>
          <a:ln w="12700">
            <a:solidFill>
              <a:srgbClr val="EB5C18"/>
            </a:solidFill>
          </a:ln>
        </p:spPr>
        <p:txBody>
          <a:bodyPr anchor="ctr" anchorCtr="0">
            <a:normAutofit/>
          </a:bodyPr>
          <a:lstStyle>
            <a:lvl1pPr marL="0" indent="0" algn="ctr">
              <a:buNone/>
              <a:defRPr sz="1400"/>
            </a:lvl1pPr>
          </a:lstStyle>
          <a:p>
            <a:r>
              <a:rPr lang="en-US" dirty="0"/>
              <a:t>Click icon to add picture</a:t>
            </a:r>
            <a:endParaRPr lang="en-GB" dirty="0"/>
          </a:p>
        </p:txBody>
      </p:sp>
      <p:sp>
        <p:nvSpPr>
          <p:cNvPr id="18" name="Picture Placeholder 7">
            <a:extLst>
              <a:ext uri="{FF2B5EF4-FFF2-40B4-BE49-F238E27FC236}">
                <a16:creationId xmlns:a16="http://schemas.microsoft.com/office/drawing/2014/main" id="{47285110-7CA5-99BD-7A8D-430B1EAEF7BD}"/>
              </a:ext>
            </a:extLst>
          </p:cNvPr>
          <p:cNvSpPr>
            <a:spLocks noGrp="1"/>
          </p:cNvSpPr>
          <p:nvPr>
            <p:ph type="pic" sz="quarter" idx="29"/>
          </p:nvPr>
        </p:nvSpPr>
        <p:spPr>
          <a:xfrm>
            <a:off x="7662802" y="2347480"/>
            <a:ext cx="1198800" cy="1198800"/>
          </a:xfrm>
          <a:prstGeom prst="ellipse">
            <a:avLst/>
          </a:prstGeom>
          <a:noFill/>
          <a:ln w="12700">
            <a:solidFill>
              <a:srgbClr val="EB5C18"/>
            </a:solidFill>
          </a:ln>
        </p:spPr>
        <p:txBody>
          <a:bodyPr anchor="ctr" anchorCtr="0">
            <a:normAutofit/>
          </a:bodyPr>
          <a:lstStyle>
            <a:lvl1pPr marL="0" indent="0" algn="ctr">
              <a:buNone/>
              <a:defRPr sz="1400"/>
            </a:lvl1pPr>
          </a:lstStyle>
          <a:p>
            <a:r>
              <a:rPr lang="en-US" dirty="0"/>
              <a:t>Click icon to add picture</a:t>
            </a:r>
            <a:endParaRPr lang="en-GB" dirty="0"/>
          </a:p>
        </p:txBody>
      </p:sp>
      <p:sp>
        <p:nvSpPr>
          <p:cNvPr id="19" name="Picture Placeholder 7">
            <a:extLst>
              <a:ext uri="{FF2B5EF4-FFF2-40B4-BE49-F238E27FC236}">
                <a16:creationId xmlns:a16="http://schemas.microsoft.com/office/drawing/2014/main" id="{15BC4980-970A-0358-2D91-B1836E8DFE9E}"/>
              </a:ext>
            </a:extLst>
          </p:cNvPr>
          <p:cNvSpPr>
            <a:spLocks noGrp="1"/>
          </p:cNvSpPr>
          <p:nvPr>
            <p:ph type="pic" sz="quarter" idx="30"/>
          </p:nvPr>
        </p:nvSpPr>
        <p:spPr>
          <a:xfrm>
            <a:off x="3344086" y="4326533"/>
            <a:ext cx="1198800" cy="1198800"/>
          </a:xfrm>
          <a:prstGeom prst="ellipse">
            <a:avLst/>
          </a:prstGeom>
          <a:noFill/>
          <a:ln w="12700">
            <a:solidFill>
              <a:srgbClr val="EB5C18"/>
            </a:solidFill>
          </a:ln>
        </p:spPr>
        <p:txBody>
          <a:bodyPr anchor="ctr" anchorCtr="0">
            <a:normAutofit/>
          </a:bodyPr>
          <a:lstStyle>
            <a:lvl1pPr marL="0" indent="0" algn="ctr">
              <a:buNone/>
              <a:defRPr sz="1400"/>
            </a:lvl1pPr>
          </a:lstStyle>
          <a:p>
            <a:r>
              <a:rPr lang="en-US" dirty="0"/>
              <a:t>Click icon to add picture</a:t>
            </a:r>
            <a:endParaRPr lang="en-GB" dirty="0"/>
          </a:p>
        </p:txBody>
      </p:sp>
      <p:sp>
        <p:nvSpPr>
          <p:cNvPr id="20" name="Picture Placeholder 7">
            <a:extLst>
              <a:ext uri="{FF2B5EF4-FFF2-40B4-BE49-F238E27FC236}">
                <a16:creationId xmlns:a16="http://schemas.microsoft.com/office/drawing/2014/main" id="{CA6843B3-FF15-7790-2F91-06E79EE0D693}"/>
              </a:ext>
            </a:extLst>
          </p:cNvPr>
          <p:cNvSpPr>
            <a:spLocks noGrp="1"/>
          </p:cNvSpPr>
          <p:nvPr>
            <p:ph type="pic" sz="quarter" idx="31"/>
          </p:nvPr>
        </p:nvSpPr>
        <p:spPr>
          <a:xfrm>
            <a:off x="5499151" y="4326533"/>
            <a:ext cx="1198800" cy="1198800"/>
          </a:xfrm>
          <a:prstGeom prst="ellipse">
            <a:avLst/>
          </a:prstGeom>
          <a:noFill/>
          <a:ln w="12700">
            <a:solidFill>
              <a:srgbClr val="EB5C18"/>
            </a:solidFill>
          </a:ln>
        </p:spPr>
        <p:txBody>
          <a:bodyPr anchor="ctr" anchorCtr="0">
            <a:normAutofit/>
          </a:bodyPr>
          <a:lstStyle>
            <a:lvl1pPr marL="0" indent="0" algn="ctr">
              <a:buNone/>
              <a:defRPr sz="1400"/>
            </a:lvl1pPr>
          </a:lstStyle>
          <a:p>
            <a:r>
              <a:rPr lang="en-US" dirty="0"/>
              <a:t>Click icon to add picture</a:t>
            </a:r>
            <a:endParaRPr lang="en-GB" dirty="0"/>
          </a:p>
        </p:txBody>
      </p:sp>
      <p:sp>
        <p:nvSpPr>
          <p:cNvPr id="21" name="Picture Placeholder 7">
            <a:extLst>
              <a:ext uri="{FF2B5EF4-FFF2-40B4-BE49-F238E27FC236}">
                <a16:creationId xmlns:a16="http://schemas.microsoft.com/office/drawing/2014/main" id="{7F64B8FA-EC57-208E-CCFF-323C4B1F5FEB}"/>
              </a:ext>
            </a:extLst>
          </p:cNvPr>
          <p:cNvSpPr>
            <a:spLocks noGrp="1"/>
          </p:cNvSpPr>
          <p:nvPr>
            <p:ph type="pic" sz="quarter" idx="32"/>
          </p:nvPr>
        </p:nvSpPr>
        <p:spPr>
          <a:xfrm>
            <a:off x="7662802" y="4326533"/>
            <a:ext cx="1198800" cy="1198800"/>
          </a:xfrm>
          <a:prstGeom prst="ellipse">
            <a:avLst/>
          </a:prstGeom>
          <a:noFill/>
          <a:ln w="12700">
            <a:solidFill>
              <a:srgbClr val="EB5C18"/>
            </a:solidFill>
          </a:ln>
        </p:spPr>
        <p:txBody>
          <a:bodyPr anchor="ctr" anchorCtr="0">
            <a:normAutofit/>
          </a:bodyPr>
          <a:lstStyle>
            <a:lvl1pPr marL="0" indent="0" algn="ctr">
              <a:buNone/>
              <a:defRPr sz="1400"/>
            </a:lvl1pPr>
          </a:lstStyle>
          <a:p>
            <a:r>
              <a:rPr lang="en-US" dirty="0"/>
              <a:t>Click icon to add picture</a:t>
            </a:r>
            <a:endParaRPr lang="en-GB" dirty="0"/>
          </a:p>
        </p:txBody>
      </p:sp>
    </p:spTree>
    <p:extLst>
      <p:ext uri="{BB962C8B-B14F-4D97-AF65-F5344CB8AC3E}">
        <p14:creationId xmlns:p14="http://schemas.microsoft.com/office/powerpoint/2010/main" val="23915610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osessikaavio 4">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B482F9FB-9E8F-465F-8B7A-E43C83E550AC}" type="datetime1">
              <a:rPr lang="fi-FI" smtClean="0"/>
              <a:t>11.1.2024</a:t>
            </a:fld>
            <a:endParaRPr lang="fi-FI" dirty="0"/>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Työpaja III</a:t>
            </a:r>
            <a:endParaRPr lang="fi-FI" dirty="0"/>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dirty="0"/>
          </a:p>
        </p:txBody>
      </p:sp>
      <p:sp>
        <p:nvSpPr>
          <p:cNvPr id="64" name="object 3">
            <a:extLst>
              <a:ext uri="{FF2B5EF4-FFF2-40B4-BE49-F238E27FC236}">
                <a16:creationId xmlns:a16="http://schemas.microsoft.com/office/drawing/2014/main" id="{91B67380-AD23-FB41-A230-D4FF4874A36A}"/>
              </a:ext>
            </a:extLst>
          </p:cNvPr>
          <p:cNvSpPr/>
          <p:nvPr userDrawn="1"/>
        </p:nvSpPr>
        <p:spPr>
          <a:xfrm>
            <a:off x="0" y="65128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dirty="0"/>
          </a:p>
        </p:txBody>
      </p:sp>
      <p:sp>
        <p:nvSpPr>
          <p:cNvPr id="65" name="object 3">
            <a:extLst>
              <a:ext uri="{FF2B5EF4-FFF2-40B4-BE49-F238E27FC236}">
                <a16:creationId xmlns:a16="http://schemas.microsoft.com/office/drawing/2014/main" id="{E480591E-C680-AA4F-B7BC-13E65A54C4D3}"/>
              </a:ext>
            </a:extLst>
          </p:cNvPr>
          <p:cNvSpPr/>
          <p:nvPr userDrawn="1"/>
        </p:nvSpPr>
        <p:spPr>
          <a:xfrm>
            <a:off x="0" y="619864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dirty="0"/>
          </a:p>
        </p:txBody>
      </p:sp>
      <p:sp>
        <p:nvSpPr>
          <p:cNvPr id="72" name="Text Placeholder 65">
            <a:extLst>
              <a:ext uri="{FF2B5EF4-FFF2-40B4-BE49-F238E27FC236}">
                <a16:creationId xmlns:a16="http://schemas.microsoft.com/office/drawing/2014/main" id="{5AE00CDF-3F86-EF45-A6FE-18C62ACB5FAD}"/>
              </a:ext>
            </a:extLst>
          </p:cNvPr>
          <p:cNvSpPr>
            <a:spLocks noGrp="1"/>
          </p:cNvSpPr>
          <p:nvPr>
            <p:ph type="body" sz="quarter" idx="13"/>
          </p:nvPr>
        </p:nvSpPr>
        <p:spPr>
          <a:xfrm>
            <a:off x="978472" y="2190933"/>
            <a:ext cx="2641618" cy="963256"/>
          </a:xfrm>
        </p:spPr>
        <p:txBody>
          <a:bodyPr>
            <a:normAutofit/>
          </a:bodyPr>
          <a:lstStyle>
            <a:lvl1pPr marL="0" indent="0" algn="ctr">
              <a:lnSpc>
                <a:spcPct val="120000"/>
              </a:lnSpc>
              <a:buNone/>
              <a:defRPr sz="1400" spc="-50" baseline="0">
                <a:solidFill>
                  <a:schemeClr val="tx2"/>
                </a:solidFill>
                <a:latin typeface="+mn-lt"/>
              </a:defRPr>
            </a:lvl1pPr>
            <a:lvl2pPr marL="627063" indent="0" algn="ctr">
              <a:buNone/>
              <a:defRPr sz="1200">
                <a:latin typeface="Lucida Sans Typewriter" panose="020B0509030504030204" pitchFamily="49" charset="77"/>
              </a:defRPr>
            </a:lvl2pPr>
            <a:lvl3pPr marL="914400" indent="0" algn="ctr">
              <a:buNone/>
              <a:defRPr sz="1200">
                <a:latin typeface="Lucida Sans Typewriter" panose="020B0509030504030204" pitchFamily="49" charset="77"/>
              </a:defRPr>
            </a:lvl3pPr>
            <a:lvl4pPr marL="1371600" indent="0" algn="ctr">
              <a:buNone/>
              <a:defRPr sz="1200">
                <a:latin typeface="Lucida Sans Typewriter" panose="020B0509030504030204" pitchFamily="49" charset="77"/>
              </a:defRPr>
            </a:lvl4pPr>
            <a:lvl5pPr marL="1828800" indent="0" algn="ctr">
              <a:buNone/>
              <a:defRPr sz="1200">
                <a:latin typeface="Lucida Sans Typewriter" panose="020B0509030504030204" pitchFamily="49" charset="77"/>
              </a:defRPr>
            </a:lvl5pPr>
          </a:lstStyle>
          <a:p>
            <a:pPr lvl="0"/>
            <a:r>
              <a:rPr lang="en-US"/>
              <a:t>Click to edit Master text styles</a:t>
            </a:r>
          </a:p>
        </p:txBody>
      </p:sp>
      <p:sp>
        <p:nvSpPr>
          <p:cNvPr id="86" name="Text Placeholder 19">
            <a:extLst>
              <a:ext uri="{FF2B5EF4-FFF2-40B4-BE49-F238E27FC236}">
                <a16:creationId xmlns:a16="http://schemas.microsoft.com/office/drawing/2014/main" id="{A13028B3-AD40-5B44-9F09-AF1C27B793D9}"/>
              </a:ext>
            </a:extLst>
          </p:cNvPr>
          <p:cNvSpPr>
            <a:spLocks noGrp="1"/>
          </p:cNvSpPr>
          <p:nvPr>
            <p:ph type="body" sz="quarter" idx="20"/>
          </p:nvPr>
        </p:nvSpPr>
        <p:spPr>
          <a:xfrm>
            <a:off x="978472" y="1886134"/>
            <a:ext cx="2641618" cy="280414"/>
          </a:xfrm>
        </p:spPr>
        <p:txBody>
          <a:bodyPr/>
          <a:lstStyle>
            <a:lvl1pPr marL="0" indent="0" algn="ctr">
              <a:buNone/>
              <a:defRPr sz="1800" b="1">
                <a:solidFill>
                  <a:schemeClr val="tx2"/>
                </a:solidFill>
                <a:latin typeface="+mn-lt"/>
              </a:defRPr>
            </a:lvl1pPr>
          </a:lstStyle>
          <a:p>
            <a:pPr lvl="0"/>
            <a:r>
              <a:rPr lang="en-US"/>
              <a:t>Click to edit Master text styles</a:t>
            </a:r>
          </a:p>
        </p:txBody>
      </p:sp>
      <p:sp>
        <p:nvSpPr>
          <p:cNvPr id="145" name="Text Placeholder 65">
            <a:extLst>
              <a:ext uri="{FF2B5EF4-FFF2-40B4-BE49-F238E27FC236}">
                <a16:creationId xmlns:a16="http://schemas.microsoft.com/office/drawing/2014/main" id="{EC782D5C-DD26-1544-99D3-4B0C57049C4F}"/>
              </a:ext>
            </a:extLst>
          </p:cNvPr>
          <p:cNvSpPr>
            <a:spLocks noGrp="1"/>
          </p:cNvSpPr>
          <p:nvPr>
            <p:ph type="body" sz="quarter" idx="21"/>
          </p:nvPr>
        </p:nvSpPr>
        <p:spPr>
          <a:xfrm>
            <a:off x="978472" y="3653884"/>
            <a:ext cx="2641618" cy="963256"/>
          </a:xfrm>
        </p:spPr>
        <p:txBody>
          <a:bodyPr>
            <a:normAutofit/>
          </a:bodyPr>
          <a:lstStyle>
            <a:lvl1pPr marL="0" indent="0" algn="ctr">
              <a:lnSpc>
                <a:spcPct val="120000"/>
              </a:lnSpc>
              <a:buNone/>
              <a:defRPr sz="1400" spc="-50" baseline="0">
                <a:solidFill>
                  <a:schemeClr val="tx2"/>
                </a:solidFill>
                <a:latin typeface="+mn-lt"/>
              </a:defRPr>
            </a:lvl1pPr>
            <a:lvl2pPr marL="627063" indent="0" algn="ctr">
              <a:buNone/>
              <a:defRPr sz="1200">
                <a:latin typeface="Lucida Sans Typewriter" panose="020B0509030504030204" pitchFamily="49" charset="77"/>
              </a:defRPr>
            </a:lvl2pPr>
            <a:lvl3pPr marL="914400" indent="0" algn="ctr">
              <a:buNone/>
              <a:defRPr sz="1200">
                <a:latin typeface="Lucida Sans Typewriter" panose="020B0509030504030204" pitchFamily="49" charset="77"/>
              </a:defRPr>
            </a:lvl3pPr>
            <a:lvl4pPr marL="1371600" indent="0" algn="ctr">
              <a:buNone/>
              <a:defRPr sz="1200">
                <a:latin typeface="Lucida Sans Typewriter" panose="020B0509030504030204" pitchFamily="49" charset="77"/>
              </a:defRPr>
            </a:lvl4pPr>
            <a:lvl5pPr marL="1828800" indent="0" algn="ctr">
              <a:buNone/>
              <a:defRPr sz="1200">
                <a:latin typeface="Lucida Sans Typewriter" panose="020B0509030504030204" pitchFamily="49" charset="77"/>
              </a:defRPr>
            </a:lvl5pPr>
          </a:lstStyle>
          <a:p>
            <a:pPr lvl="0"/>
            <a:r>
              <a:rPr lang="en-US"/>
              <a:t>Click to edit Master text styles</a:t>
            </a:r>
          </a:p>
        </p:txBody>
      </p:sp>
      <p:sp>
        <p:nvSpPr>
          <p:cNvPr id="146" name="Text Placeholder 19">
            <a:extLst>
              <a:ext uri="{FF2B5EF4-FFF2-40B4-BE49-F238E27FC236}">
                <a16:creationId xmlns:a16="http://schemas.microsoft.com/office/drawing/2014/main" id="{3A20C6B4-1074-F84D-A9DE-25CFC531A6AA}"/>
              </a:ext>
            </a:extLst>
          </p:cNvPr>
          <p:cNvSpPr>
            <a:spLocks noGrp="1"/>
          </p:cNvSpPr>
          <p:nvPr>
            <p:ph type="body" sz="quarter" idx="22"/>
          </p:nvPr>
        </p:nvSpPr>
        <p:spPr>
          <a:xfrm>
            <a:off x="978472" y="3349085"/>
            <a:ext cx="2641618" cy="280414"/>
          </a:xfrm>
        </p:spPr>
        <p:txBody>
          <a:bodyPr/>
          <a:lstStyle>
            <a:lvl1pPr marL="0" indent="0" algn="ctr">
              <a:buNone/>
              <a:defRPr sz="1800" b="1">
                <a:solidFill>
                  <a:schemeClr val="tx2"/>
                </a:solidFill>
                <a:latin typeface="+mn-lt"/>
              </a:defRPr>
            </a:lvl1pPr>
          </a:lstStyle>
          <a:p>
            <a:pPr lvl="0"/>
            <a:r>
              <a:rPr lang="en-US"/>
              <a:t>Click to edit Master text styles</a:t>
            </a:r>
          </a:p>
        </p:txBody>
      </p:sp>
      <p:sp>
        <p:nvSpPr>
          <p:cNvPr id="202" name="Text Placeholder 65">
            <a:extLst>
              <a:ext uri="{FF2B5EF4-FFF2-40B4-BE49-F238E27FC236}">
                <a16:creationId xmlns:a16="http://schemas.microsoft.com/office/drawing/2014/main" id="{2DFD3B43-FA93-8D46-ABF3-4D38F34D7F9E}"/>
              </a:ext>
            </a:extLst>
          </p:cNvPr>
          <p:cNvSpPr>
            <a:spLocks noGrp="1"/>
          </p:cNvSpPr>
          <p:nvPr>
            <p:ph type="body" sz="quarter" idx="27"/>
          </p:nvPr>
        </p:nvSpPr>
        <p:spPr>
          <a:xfrm>
            <a:off x="978472" y="5104732"/>
            <a:ext cx="2641618" cy="963256"/>
          </a:xfrm>
        </p:spPr>
        <p:txBody>
          <a:bodyPr>
            <a:normAutofit/>
          </a:bodyPr>
          <a:lstStyle>
            <a:lvl1pPr marL="0" indent="0" algn="ctr">
              <a:lnSpc>
                <a:spcPct val="120000"/>
              </a:lnSpc>
              <a:buNone/>
              <a:defRPr sz="1400" spc="-50" baseline="0">
                <a:solidFill>
                  <a:schemeClr val="tx2"/>
                </a:solidFill>
                <a:latin typeface="+mn-lt"/>
              </a:defRPr>
            </a:lvl1pPr>
            <a:lvl2pPr marL="627063" indent="0" algn="ctr">
              <a:buNone/>
              <a:defRPr sz="1200">
                <a:latin typeface="Lucida Sans Typewriter" panose="020B0509030504030204" pitchFamily="49" charset="77"/>
              </a:defRPr>
            </a:lvl2pPr>
            <a:lvl3pPr marL="914400" indent="0" algn="ctr">
              <a:buNone/>
              <a:defRPr sz="1200">
                <a:latin typeface="Lucida Sans Typewriter" panose="020B0509030504030204" pitchFamily="49" charset="77"/>
              </a:defRPr>
            </a:lvl3pPr>
            <a:lvl4pPr marL="1371600" indent="0" algn="ctr">
              <a:buNone/>
              <a:defRPr sz="1200">
                <a:latin typeface="Lucida Sans Typewriter" panose="020B0509030504030204" pitchFamily="49" charset="77"/>
              </a:defRPr>
            </a:lvl4pPr>
            <a:lvl5pPr marL="1828800" indent="0" algn="ctr">
              <a:buNone/>
              <a:defRPr sz="1200">
                <a:latin typeface="Lucida Sans Typewriter" panose="020B0509030504030204" pitchFamily="49" charset="77"/>
              </a:defRPr>
            </a:lvl5pPr>
          </a:lstStyle>
          <a:p>
            <a:pPr lvl="0"/>
            <a:r>
              <a:rPr lang="en-US"/>
              <a:t>Click to edit Master text styles</a:t>
            </a:r>
          </a:p>
        </p:txBody>
      </p:sp>
      <p:sp>
        <p:nvSpPr>
          <p:cNvPr id="203" name="Text Placeholder 19">
            <a:extLst>
              <a:ext uri="{FF2B5EF4-FFF2-40B4-BE49-F238E27FC236}">
                <a16:creationId xmlns:a16="http://schemas.microsoft.com/office/drawing/2014/main" id="{E4A6DB9D-8C01-3649-9856-88375E9CBCCC}"/>
              </a:ext>
            </a:extLst>
          </p:cNvPr>
          <p:cNvSpPr>
            <a:spLocks noGrp="1"/>
          </p:cNvSpPr>
          <p:nvPr>
            <p:ph type="body" sz="quarter" idx="28"/>
          </p:nvPr>
        </p:nvSpPr>
        <p:spPr>
          <a:xfrm>
            <a:off x="978472" y="4799933"/>
            <a:ext cx="2641618" cy="280414"/>
          </a:xfrm>
        </p:spPr>
        <p:txBody>
          <a:bodyPr/>
          <a:lstStyle>
            <a:lvl1pPr marL="0" indent="0" algn="ctr">
              <a:buNone/>
              <a:defRPr sz="1800" b="1">
                <a:solidFill>
                  <a:schemeClr val="tx2"/>
                </a:solidFill>
                <a:latin typeface="+mn-lt"/>
              </a:defRPr>
            </a:lvl1pPr>
          </a:lstStyle>
          <a:p>
            <a:pPr lvl="0"/>
            <a:r>
              <a:rPr lang="en-US"/>
              <a:t>Click to edit Master text styles</a:t>
            </a:r>
          </a:p>
        </p:txBody>
      </p:sp>
      <p:sp>
        <p:nvSpPr>
          <p:cNvPr id="204" name="Text Placeholder 65">
            <a:extLst>
              <a:ext uri="{FF2B5EF4-FFF2-40B4-BE49-F238E27FC236}">
                <a16:creationId xmlns:a16="http://schemas.microsoft.com/office/drawing/2014/main" id="{59C9D757-B8D9-9F4C-BC4A-713B01A1977C}"/>
              </a:ext>
            </a:extLst>
          </p:cNvPr>
          <p:cNvSpPr>
            <a:spLocks noGrp="1"/>
          </p:cNvSpPr>
          <p:nvPr>
            <p:ph type="body" sz="quarter" idx="29"/>
          </p:nvPr>
        </p:nvSpPr>
        <p:spPr>
          <a:xfrm>
            <a:off x="8549704" y="2190933"/>
            <a:ext cx="2641618" cy="963256"/>
          </a:xfrm>
        </p:spPr>
        <p:txBody>
          <a:bodyPr>
            <a:normAutofit/>
          </a:bodyPr>
          <a:lstStyle>
            <a:lvl1pPr marL="0" indent="0" algn="ctr">
              <a:lnSpc>
                <a:spcPct val="120000"/>
              </a:lnSpc>
              <a:buNone/>
              <a:defRPr sz="1400" spc="-50" baseline="0">
                <a:solidFill>
                  <a:schemeClr val="tx2"/>
                </a:solidFill>
                <a:latin typeface="+mn-lt"/>
              </a:defRPr>
            </a:lvl1pPr>
            <a:lvl2pPr marL="627063" indent="0" algn="ctr">
              <a:buNone/>
              <a:defRPr sz="1200">
                <a:latin typeface="Lucida Sans Typewriter" panose="020B0509030504030204" pitchFamily="49" charset="77"/>
              </a:defRPr>
            </a:lvl2pPr>
            <a:lvl3pPr marL="914400" indent="0" algn="ctr">
              <a:buNone/>
              <a:defRPr sz="1200">
                <a:latin typeface="Lucida Sans Typewriter" panose="020B0509030504030204" pitchFamily="49" charset="77"/>
              </a:defRPr>
            </a:lvl3pPr>
            <a:lvl4pPr marL="1371600" indent="0" algn="ctr">
              <a:buNone/>
              <a:defRPr sz="1200">
                <a:latin typeface="Lucida Sans Typewriter" panose="020B0509030504030204" pitchFamily="49" charset="77"/>
              </a:defRPr>
            </a:lvl4pPr>
            <a:lvl5pPr marL="1828800" indent="0" algn="ctr">
              <a:buNone/>
              <a:defRPr sz="1200">
                <a:latin typeface="Lucida Sans Typewriter" panose="020B0509030504030204" pitchFamily="49" charset="77"/>
              </a:defRPr>
            </a:lvl5pPr>
          </a:lstStyle>
          <a:p>
            <a:pPr lvl="0"/>
            <a:r>
              <a:rPr lang="en-US"/>
              <a:t>Click to edit Master text styles</a:t>
            </a:r>
          </a:p>
        </p:txBody>
      </p:sp>
      <p:sp>
        <p:nvSpPr>
          <p:cNvPr id="205" name="Text Placeholder 19">
            <a:extLst>
              <a:ext uri="{FF2B5EF4-FFF2-40B4-BE49-F238E27FC236}">
                <a16:creationId xmlns:a16="http://schemas.microsoft.com/office/drawing/2014/main" id="{C10BDD1A-925F-7641-9565-74ED3105E802}"/>
              </a:ext>
            </a:extLst>
          </p:cNvPr>
          <p:cNvSpPr>
            <a:spLocks noGrp="1"/>
          </p:cNvSpPr>
          <p:nvPr>
            <p:ph type="body" sz="quarter" idx="30"/>
          </p:nvPr>
        </p:nvSpPr>
        <p:spPr>
          <a:xfrm>
            <a:off x="8549704" y="1886134"/>
            <a:ext cx="2641618" cy="280414"/>
          </a:xfrm>
        </p:spPr>
        <p:txBody>
          <a:bodyPr/>
          <a:lstStyle>
            <a:lvl1pPr marL="0" indent="0" algn="ctr">
              <a:buNone/>
              <a:defRPr sz="1800" b="1">
                <a:solidFill>
                  <a:schemeClr val="tx2"/>
                </a:solidFill>
                <a:latin typeface="+mn-lt"/>
              </a:defRPr>
            </a:lvl1pPr>
          </a:lstStyle>
          <a:p>
            <a:pPr lvl="0"/>
            <a:r>
              <a:rPr lang="en-US"/>
              <a:t>Click to edit Master text styles</a:t>
            </a:r>
          </a:p>
        </p:txBody>
      </p:sp>
      <p:sp>
        <p:nvSpPr>
          <p:cNvPr id="206" name="Text Placeholder 65">
            <a:extLst>
              <a:ext uri="{FF2B5EF4-FFF2-40B4-BE49-F238E27FC236}">
                <a16:creationId xmlns:a16="http://schemas.microsoft.com/office/drawing/2014/main" id="{2705CE60-3DF2-2B45-8A43-E1C88419E334}"/>
              </a:ext>
            </a:extLst>
          </p:cNvPr>
          <p:cNvSpPr>
            <a:spLocks noGrp="1"/>
          </p:cNvSpPr>
          <p:nvPr>
            <p:ph type="body" sz="quarter" idx="31"/>
          </p:nvPr>
        </p:nvSpPr>
        <p:spPr>
          <a:xfrm>
            <a:off x="8549704" y="3653884"/>
            <a:ext cx="2641618" cy="963256"/>
          </a:xfrm>
        </p:spPr>
        <p:txBody>
          <a:bodyPr>
            <a:normAutofit/>
          </a:bodyPr>
          <a:lstStyle>
            <a:lvl1pPr marL="0" indent="0" algn="ctr">
              <a:lnSpc>
                <a:spcPct val="120000"/>
              </a:lnSpc>
              <a:buNone/>
              <a:defRPr sz="1400" spc="-50" baseline="0">
                <a:solidFill>
                  <a:schemeClr val="tx2"/>
                </a:solidFill>
                <a:latin typeface="+mn-lt"/>
              </a:defRPr>
            </a:lvl1pPr>
            <a:lvl2pPr marL="627063" indent="0" algn="ctr">
              <a:buNone/>
              <a:defRPr sz="1200">
                <a:latin typeface="Lucida Sans Typewriter" panose="020B0509030504030204" pitchFamily="49" charset="77"/>
              </a:defRPr>
            </a:lvl2pPr>
            <a:lvl3pPr marL="914400" indent="0" algn="ctr">
              <a:buNone/>
              <a:defRPr sz="1200">
                <a:latin typeface="Lucida Sans Typewriter" panose="020B0509030504030204" pitchFamily="49" charset="77"/>
              </a:defRPr>
            </a:lvl3pPr>
            <a:lvl4pPr marL="1371600" indent="0" algn="ctr">
              <a:buNone/>
              <a:defRPr sz="1200">
                <a:latin typeface="Lucida Sans Typewriter" panose="020B0509030504030204" pitchFamily="49" charset="77"/>
              </a:defRPr>
            </a:lvl4pPr>
            <a:lvl5pPr marL="1828800" indent="0" algn="ctr">
              <a:buNone/>
              <a:defRPr sz="1200">
                <a:latin typeface="Lucida Sans Typewriter" panose="020B0509030504030204" pitchFamily="49" charset="77"/>
              </a:defRPr>
            </a:lvl5pPr>
          </a:lstStyle>
          <a:p>
            <a:pPr lvl="0"/>
            <a:r>
              <a:rPr lang="en-US"/>
              <a:t>Click to edit Master text styles</a:t>
            </a:r>
          </a:p>
        </p:txBody>
      </p:sp>
      <p:sp>
        <p:nvSpPr>
          <p:cNvPr id="207" name="Text Placeholder 19">
            <a:extLst>
              <a:ext uri="{FF2B5EF4-FFF2-40B4-BE49-F238E27FC236}">
                <a16:creationId xmlns:a16="http://schemas.microsoft.com/office/drawing/2014/main" id="{923B07B5-1D89-024C-B394-9D34A4915ACF}"/>
              </a:ext>
            </a:extLst>
          </p:cNvPr>
          <p:cNvSpPr>
            <a:spLocks noGrp="1"/>
          </p:cNvSpPr>
          <p:nvPr>
            <p:ph type="body" sz="quarter" idx="32"/>
          </p:nvPr>
        </p:nvSpPr>
        <p:spPr>
          <a:xfrm>
            <a:off x="8549704" y="3349085"/>
            <a:ext cx="2641618" cy="280414"/>
          </a:xfrm>
        </p:spPr>
        <p:txBody>
          <a:bodyPr/>
          <a:lstStyle>
            <a:lvl1pPr marL="0" indent="0" algn="ctr">
              <a:buNone/>
              <a:defRPr sz="1800" b="1">
                <a:solidFill>
                  <a:schemeClr val="tx2"/>
                </a:solidFill>
                <a:latin typeface="+mn-lt"/>
              </a:defRPr>
            </a:lvl1pPr>
          </a:lstStyle>
          <a:p>
            <a:pPr lvl="0"/>
            <a:r>
              <a:rPr lang="en-US"/>
              <a:t>Click to edit Master text styles</a:t>
            </a:r>
          </a:p>
        </p:txBody>
      </p:sp>
      <p:sp>
        <p:nvSpPr>
          <p:cNvPr id="208" name="Text Placeholder 65">
            <a:extLst>
              <a:ext uri="{FF2B5EF4-FFF2-40B4-BE49-F238E27FC236}">
                <a16:creationId xmlns:a16="http://schemas.microsoft.com/office/drawing/2014/main" id="{934E4976-7331-2A41-9D7B-A430DE16C1FB}"/>
              </a:ext>
            </a:extLst>
          </p:cNvPr>
          <p:cNvSpPr>
            <a:spLocks noGrp="1"/>
          </p:cNvSpPr>
          <p:nvPr>
            <p:ph type="body" sz="quarter" idx="33"/>
          </p:nvPr>
        </p:nvSpPr>
        <p:spPr>
          <a:xfrm>
            <a:off x="8549704" y="5104732"/>
            <a:ext cx="2641618" cy="963256"/>
          </a:xfrm>
        </p:spPr>
        <p:txBody>
          <a:bodyPr>
            <a:normAutofit/>
          </a:bodyPr>
          <a:lstStyle>
            <a:lvl1pPr marL="0" indent="0" algn="ctr">
              <a:lnSpc>
                <a:spcPct val="120000"/>
              </a:lnSpc>
              <a:buNone/>
              <a:defRPr sz="1400" spc="-50" baseline="0">
                <a:solidFill>
                  <a:schemeClr val="tx2"/>
                </a:solidFill>
                <a:latin typeface="+mn-lt"/>
              </a:defRPr>
            </a:lvl1pPr>
            <a:lvl2pPr marL="627063" indent="0" algn="ctr">
              <a:buNone/>
              <a:defRPr sz="1200">
                <a:latin typeface="Lucida Sans Typewriter" panose="020B0509030504030204" pitchFamily="49" charset="77"/>
              </a:defRPr>
            </a:lvl2pPr>
            <a:lvl3pPr marL="914400" indent="0" algn="ctr">
              <a:buNone/>
              <a:defRPr sz="1200">
                <a:latin typeface="Lucida Sans Typewriter" panose="020B0509030504030204" pitchFamily="49" charset="77"/>
              </a:defRPr>
            </a:lvl3pPr>
            <a:lvl4pPr marL="1371600" indent="0" algn="ctr">
              <a:buNone/>
              <a:defRPr sz="1200">
                <a:latin typeface="Lucida Sans Typewriter" panose="020B0509030504030204" pitchFamily="49" charset="77"/>
              </a:defRPr>
            </a:lvl4pPr>
            <a:lvl5pPr marL="1828800" indent="0" algn="ctr">
              <a:buNone/>
              <a:defRPr sz="1200">
                <a:latin typeface="Lucida Sans Typewriter" panose="020B0509030504030204" pitchFamily="49" charset="77"/>
              </a:defRPr>
            </a:lvl5pPr>
          </a:lstStyle>
          <a:p>
            <a:pPr lvl="0"/>
            <a:r>
              <a:rPr lang="en-US"/>
              <a:t>Click to edit Master text styles</a:t>
            </a:r>
          </a:p>
        </p:txBody>
      </p:sp>
      <p:sp>
        <p:nvSpPr>
          <p:cNvPr id="209" name="Text Placeholder 19">
            <a:extLst>
              <a:ext uri="{FF2B5EF4-FFF2-40B4-BE49-F238E27FC236}">
                <a16:creationId xmlns:a16="http://schemas.microsoft.com/office/drawing/2014/main" id="{1C1B31DD-88E0-2A45-8555-7D3B0CF86A06}"/>
              </a:ext>
            </a:extLst>
          </p:cNvPr>
          <p:cNvSpPr>
            <a:spLocks noGrp="1"/>
          </p:cNvSpPr>
          <p:nvPr>
            <p:ph type="body" sz="quarter" idx="34"/>
          </p:nvPr>
        </p:nvSpPr>
        <p:spPr>
          <a:xfrm>
            <a:off x="8549704" y="4799933"/>
            <a:ext cx="2641618" cy="280414"/>
          </a:xfrm>
        </p:spPr>
        <p:txBody>
          <a:bodyPr/>
          <a:lstStyle>
            <a:lvl1pPr marL="0" indent="0" algn="ctr">
              <a:buNone/>
              <a:defRPr sz="1800" b="1">
                <a:solidFill>
                  <a:schemeClr val="tx2"/>
                </a:solidFill>
                <a:latin typeface="+mn-lt"/>
              </a:defRPr>
            </a:lvl1pPr>
          </a:lstStyle>
          <a:p>
            <a:pPr lvl="0"/>
            <a:r>
              <a:rPr lang="en-US"/>
              <a:t>Click to edit Master text styles</a:t>
            </a:r>
          </a:p>
        </p:txBody>
      </p:sp>
      <p:sp>
        <p:nvSpPr>
          <p:cNvPr id="210" name="Text Placeholder 19">
            <a:extLst>
              <a:ext uri="{FF2B5EF4-FFF2-40B4-BE49-F238E27FC236}">
                <a16:creationId xmlns:a16="http://schemas.microsoft.com/office/drawing/2014/main" id="{270769CD-2640-8349-85C8-3DE36AC74260}"/>
              </a:ext>
            </a:extLst>
          </p:cNvPr>
          <p:cNvSpPr>
            <a:spLocks noGrp="1"/>
          </p:cNvSpPr>
          <p:nvPr>
            <p:ph type="body" sz="quarter" idx="35"/>
          </p:nvPr>
        </p:nvSpPr>
        <p:spPr>
          <a:xfrm>
            <a:off x="5289908" y="3679817"/>
            <a:ext cx="1608619" cy="535846"/>
          </a:xfrm>
        </p:spPr>
        <p:txBody>
          <a:bodyPr anchor="ctr" anchorCtr="0"/>
          <a:lstStyle>
            <a:lvl1pPr marL="0" indent="0" algn="ctr">
              <a:lnSpc>
                <a:spcPct val="90000"/>
              </a:lnSpc>
              <a:buNone/>
              <a:defRPr sz="1800" b="1">
                <a:solidFill>
                  <a:schemeClr val="tx2"/>
                </a:solidFill>
                <a:latin typeface="+mn-lt"/>
              </a:defRPr>
            </a:lvl1pPr>
          </a:lstStyle>
          <a:p>
            <a:pPr lvl="0"/>
            <a:r>
              <a:rPr lang="en-US"/>
              <a:t>Click to edit Master text styles</a:t>
            </a:r>
          </a:p>
        </p:txBody>
      </p:sp>
      <p:sp>
        <p:nvSpPr>
          <p:cNvPr id="3" name="Picture Placeholder 7">
            <a:extLst>
              <a:ext uri="{FF2B5EF4-FFF2-40B4-BE49-F238E27FC236}">
                <a16:creationId xmlns:a16="http://schemas.microsoft.com/office/drawing/2014/main" id="{41B3B366-611E-2447-79F0-8C5E6F9A8F4C}"/>
              </a:ext>
            </a:extLst>
          </p:cNvPr>
          <p:cNvSpPr>
            <a:spLocks noGrp="1"/>
          </p:cNvSpPr>
          <p:nvPr>
            <p:ph type="pic" sz="quarter" idx="36"/>
          </p:nvPr>
        </p:nvSpPr>
        <p:spPr>
          <a:xfrm>
            <a:off x="4151162" y="2656573"/>
            <a:ext cx="1198800" cy="1198800"/>
          </a:xfrm>
          <a:prstGeom prst="ellipse">
            <a:avLst/>
          </a:prstGeom>
          <a:noFill/>
          <a:ln w="12700">
            <a:solidFill>
              <a:srgbClr val="EB5C18"/>
            </a:solidFill>
          </a:ln>
        </p:spPr>
        <p:txBody>
          <a:bodyPr anchor="ctr" anchorCtr="0">
            <a:normAutofit/>
          </a:bodyPr>
          <a:lstStyle>
            <a:lvl1pPr marL="0" indent="0" algn="ctr">
              <a:buNone/>
              <a:defRPr sz="1400"/>
            </a:lvl1pPr>
          </a:lstStyle>
          <a:p>
            <a:r>
              <a:rPr lang="en-US" dirty="0"/>
              <a:t>Click icon to add picture</a:t>
            </a:r>
            <a:endParaRPr lang="en-GB" dirty="0"/>
          </a:p>
        </p:txBody>
      </p:sp>
      <p:sp>
        <p:nvSpPr>
          <p:cNvPr id="24" name="Picture Placeholder 7">
            <a:extLst>
              <a:ext uri="{FF2B5EF4-FFF2-40B4-BE49-F238E27FC236}">
                <a16:creationId xmlns:a16="http://schemas.microsoft.com/office/drawing/2014/main" id="{CB24107B-DAB3-F714-FC7C-C00ADC545085}"/>
              </a:ext>
            </a:extLst>
          </p:cNvPr>
          <p:cNvSpPr>
            <a:spLocks noGrp="1"/>
          </p:cNvSpPr>
          <p:nvPr>
            <p:ph type="pic" sz="quarter" idx="37"/>
          </p:nvPr>
        </p:nvSpPr>
        <p:spPr>
          <a:xfrm>
            <a:off x="4095990" y="4133850"/>
            <a:ext cx="1198800" cy="1198800"/>
          </a:xfrm>
          <a:prstGeom prst="ellipse">
            <a:avLst/>
          </a:prstGeom>
          <a:noFill/>
          <a:ln w="12700">
            <a:solidFill>
              <a:srgbClr val="EB5C18"/>
            </a:solidFill>
          </a:ln>
        </p:spPr>
        <p:txBody>
          <a:bodyPr anchor="ctr" anchorCtr="0">
            <a:normAutofit/>
          </a:bodyPr>
          <a:lstStyle>
            <a:lvl1pPr marL="0" indent="0" algn="ctr">
              <a:buNone/>
              <a:defRPr sz="1400"/>
            </a:lvl1pPr>
          </a:lstStyle>
          <a:p>
            <a:r>
              <a:rPr lang="en-US" dirty="0"/>
              <a:t>Click icon to add picture</a:t>
            </a:r>
            <a:endParaRPr lang="en-GB" dirty="0"/>
          </a:p>
        </p:txBody>
      </p:sp>
      <p:sp>
        <p:nvSpPr>
          <p:cNvPr id="25" name="Picture Placeholder 7">
            <a:extLst>
              <a:ext uri="{FF2B5EF4-FFF2-40B4-BE49-F238E27FC236}">
                <a16:creationId xmlns:a16="http://schemas.microsoft.com/office/drawing/2014/main" id="{D7688FD7-B718-6C7A-5625-46104A951478}"/>
              </a:ext>
            </a:extLst>
          </p:cNvPr>
          <p:cNvSpPr>
            <a:spLocks noGrp="1"/>
          </p:cNvSpPr>
          <p:nvPr>
            <p:ph type="pic" sz="quarter" idx="38"/>
          </p:nvPr>
        </p:nvSpPr>
        <p:spPr>
          <a:xfrm>
            <a:off x="5504580" y="4846082"/>
            <a:ext cx="1198800" cy="1198800"/>
          </a:xfrm>
          <a:prstGeom prst="ellipse">
            <a:avLst/>
          </a:prstGeom>
          <a:noFill/>
          <a:ln w="12700">
            <a:solidFill>
              <a:srgbClr val="EB5C18"/>
            </a:solidFill>
          </a:ln>
        </p:spPr>
        <p:txBody>
          <a:bodyPr anchor="ctr" anchorCtr="0">
            <a:normAutofit/>
          </a:bodyPr>
          <a:lstStyle>
            <a:lvl1pPr marL="0" indent="0" algn="ctr">
              <a:buNone/>
              <a:defRPr sz="1400"/>
            </a:lvl1pPr>
          </a:lstStyle>
          <a:p>
            <a:r>
              <a:rPr lang="en-US" dirty="0"/>
              <a:t>Click icon to add picture</a:t>
            </a:r>
            <a:endParaRPr lang="en-GB" dirty="0"/>
          </a:p>
        </p:txBody>
      </p:sp>
      <p:sp>
        <p:nvSpPr>
          <p:cNvPr id="26" name="Picture Placeholder 7">
            <a:extLst>
              <a:ext uri="{FF2B5EF4-FFF2-40B4-BE49-F238E27FC236}">
                <a16:creationId xmlns:a16="http://schemas.microsoft.com/office/drawing/2014/main" id="{0C02609B-A713-876D-DF76-BCC6954D7A62}"/>
              </a:ext>
            </a:extLst>
          </p:cNvPr>
          <p:cNvSpPr>
            <a:spLocks noGrp="1"/>
          </p:cNvSpPr>
          <p:nvPr>
            <p:ph type="pic" sz="quarter" idx="39"/>
          </p:nvPr>
        </p:nvSpPr>
        <p:spPr>
          <a:xfrm>
            <a:off x="5504580" y="1849598"/>
            <a:ext cx="1198800" cy="1198800"/>
          </a:xfrm>
          <a:prstGeom prst="ellipse">
            <a:avLst/>
          </a:prstGeom>
          <a:noFill/>
          <a:ln w="12700">
            <a:solidFill>
              <a:srgbClr val="EB5C18"/>
            </a:solidFill>
          </a:ln>
        </p:spPr>
        <p:txBody>
          <a:bodyPr anchor="ctr" anchorCtr="0">
            <a:normAutofit/>
          </a:bodyPr>
          <a:lstStyle>
            <a:lvl1pPr marL="0" indent="0" algn="ctr">
              <a:buNone/>
              <a:defRPr sz="1400"/>
            </a:lvl1pPr>
          </a:lstStyle>
          <a:p>
            <a:r>
              <a:rPr lang="en-US" dirty="0"/>
              <a:t>Click icon to add picture</a:t>
            </a:r>
            <a:endParaRPr lang="en-GB" dirty="0"/>
          </a:p>
        </p:txBody>
      </p:sp>
      <p:sp>
        <p:nvSpPr>
          <p:cNvPr id="27" name="Picture Placeholder 7">
            <a:extLst>
              <a:ext uri="{FF2B5EF4-FFF2-40B4-BE49-F238E27FC236}">
                <a16:creationId xmlns:a16="http://schemas.microsoft.com/office/drawing/2014/main" id="{E0E2C4E8-B432-CF1D-66DA-3B36758EA7BA}"/>
              </a:ext>
            </a:extLst>
          </p:cNvPr>
          <p:cNvSpPr>
            <a:spLocks noGrp="1"/>
          </p:cNvSpPr>
          <p:nvPr>
            <p:ph type="pic" sz="quarter" idx="40"/>
          </p:nvPr>
        </p:nvSpPr>
        <p:spPr>
          <a:xfrm>
            <a:off x="6830026" y="2659034"/>
            <a:ext cx="1198800" cy="1198800"/>
          </a:xfrm>
          <a:prstGeom prst="ellipse">
            <a:avLst/>
          </a:prstGeom>
          <a:noFill/>
          <a:ln w="12700">
            <a:solidFill>
              <a:srgbClr val="EB5C18"/>
            </a:solidFill>
          </a:ln>
        </p:spPr>
        <p:txBody>
          <a:bodyPr anchor="ctr" anchorCtr="0">
            <a:normAutofit/>
          </a:bodyPr>
          <a:lstStyle>
            <a:lvl1pPr marL="0" indent="0" algn="ctr">
              <a:buNone/>
              <a:defRPr sz="1400"/>
            </a:lvl1pPr>
          </a:lstStyle>
          <a:p>
            <a:r>
              <a:rPr lang="en-US" dirty="0"/>
              <a:t>Click icon to add picture</a:t>
            </a:r>
            <a:endParaRPr lang="en-GB" dirty="0"/>
          </a:p>
        </p:txBody>
      </p:sp>
      <p:sp>
        <p:nvSpPr>
          <p:cNvPr id="28" name="Picture Placeholder 7">
            <a:extLst>
              <a:ext uri="{FF2B5EF4-FFF2-40B4-BE49-F238E27FC236}">
                <a16:creationId xmlns:a16="http://schemas.microsoft.com/office/drawing/2014/main" id="{97E2AAFD-B0D5-3571-AF6E-2BE3B3FA73C2}"/>
              </a:ext>
            </a:extLst>
          </p:cNvPr>
          <p:cNvSpPr>
            <a:spLocks noGrp="1"/>
          </p:cNvSpPr>
          <p:nvPr>
            <p:ph type="pic" sz="quarter" idx="41"/>
          </p:nvPr>
        </p:nvSpPr>
        <p:spPr>
          <a:xfrm>
            <a:off x="6886905" y="4121047"/>
            <a:ext cx="1198800" cy="1198800"/>
          </a:xfrm>
          <a:prstGeom prst="ellipse">
            <a:avLst/>
          </a:prstGeom>
          <a:noFill/>
          <a:ln w="12700">
            <a:solidFill>
              <a:srgbClr val="EB5C18"/>
            </a:solidFill>
          </a:ln>
        </p:spPr>
        <p:txBody>
          <a:bodyPr anchor="ctr" anchorCtr="0">
            <a:normAutofit/>
          </a:bodyPr>
          <a:lstStyle>
            <a:lvl1pPr marL="0" indent="0" algn="ctr">
              <a:buNone/>
              <a:defRPr sz="1400"/>
            </a:lvl1pPr>
          </a:lstStyle>
          <a:p>
            <a:r>
              <a:rPr lang="en-US" dirty="0"/>
              <a:t>Click icon to add picture</a:t>
            </a:r>
            <a:endParaRPr lang="en-GB" dirty="0"/>
          </a:p>
        </p:txBody>
      </p:sp>
      <p:sp>
        <p:nvSpPr>
          <p:cNvPr id="29" name="Otsikko 28">
            <a:extLst>
              <a:ext uri="{FF2B5EF4-FFF2-40B4-BE49-F238E27FC236}">
                <a16:creationId xmlns:a16="http://schemas.microsoft.com/office/drawing/2014/main" id="{8A96C9D2-FEED-4C32-48A4-0E0EC24A2B9B}"/>
              </a:ext>
            </a:extLst>
          </p:cNvPr>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3956528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0A5B0875-17F8-4982-BD66-B7995D66444D}" type="datetime1">
              <a:rPr lang="fi-FI" smtClean="0"/>
              <a:t>11.1.2024</a:t>
            </a:fld>
            <a:endParaRPr lang="fi-FI" dirty="0"/>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Työpaja III</a:t>
            </a:r>
            <a:endParaRPr lang="fi-FI" dirty="0"/>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dirty="0"/>
          </a:p>
        </p:txBody>
      </p:sp>
      <p:sp>
        <p:nvSpPr>
          <p:cNvPr id="11" name="object 3">
            <a:extLst>
              <a:ext uri="{FF2B5EF4-FFF2-40B4-BE49-F238E27FC236}">
                <a16:creationId xmlns:a16="http://schemas.microsoft.com/office/drawing/2014/main" id="{475D6A4B-C191-2E47-AB9C-40839093F691}"/>
              </a:ext>
            </a:extLst>
          </p:cNvPr>
          <p:cNvSpPr/>
          <p:nvPr userDrawn="1"/>
        </p:nvSpPr>
        <p:spPr>
          <a:xfrm>
            <a:off x="0" y="65128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dirty="0"/>
          </a:p>
        </p:txBody>
      </p:sp>
      <p:sp>
        <p:nvSpPr>
          <p:cNvPr id="12" name="object 3">
            <a:extLst>
              <a:ext uri="{FF2B5EF4-FFF2-40B4-BE49-F238E27FC236}">
                <a16:creationId xmlns:a16="http://schemas.microsoft.com/office/drawing/2014/main" id="{CD26F789-A1F1-F243-90E1-6266039E4B79}"/>
              </a:ext>
            </a:extLst>
          </p:cNvPr>
          <p:cNvSpPr/>
          <p:nvPr userDrawn="1"/>
        </p:nvSpPr>
        <p:spPr>
          <a:xfrm>
            <a:off x="0" y="619864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dirty="0"/>
          </a:p>
        </p:txBody>
      </p:sp>
      <p:sp>
        <p:nvSpPr>
          <p:cNvPr id="2" name="Otsikko 1">
            <a:extLst>
              <a:ext uri="{FF2B5EF4-FFF2-40B4-BE49-F238E27FC236}">
                <a16:creationId xmlns:a16="http://schemas.microsoft.com/office/drawing/2014/main" id="{2E5EBF3B-E76B-9B73-604B-9ED8CE78F99E}"/>
              </a:ext>
            </a:extLst>
          </p:cNvPr>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1058178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ain otsikko 2">
    <p:bg>
      <p:bgPr>
        <a:solidFill>
          <a:srgbClr val="D2E5E5"/>
        </a:solidFill>
        <a:effectLst/>
      </p:bgPr>
    </p:bg>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5ABFFF18-2292-4871-A988-B6ED5C03190E}" type="datetime1">
              <a:rPr lang="fi-FI" smtClean="0"/>
              <a:t>11.1.2024</a:t>
            </a:fld>
            <a:endParaRPr lang="fi-FI" dirty="0"/>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a:t>Työpaja III</a:t>
            </a:r>
            <a:endParaRPr lang="fi-FI" dirty="0"/>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dirty="0"/>
          </a:p>
        </p:txBody>
      </p:sp>
      <p:sp>
        <p:nvSpPr>
          <p:cNvPr id="15" name="object 3">
            <a:extLst>
              <a:ext uri="{FF2B5EF4-FFF2-40B4-BE49-F238E27FC236}">
                <a16:creationId xmlns:a16="http://schemas.microsoft.com/office/drawing/2014/main" id="{53205978-7313-0249-A986-1CA2E33A3D00}"/>
              </a:ext>
            </a:extLst>
          </p:cNvPr>
          <p:cNvSpPr/>
          <p:nvPr userDrawn="1"/>
        </p:nvSpPr>
        <p:spPr>
          <a:xfrm>
            <a:off x="0" y="65128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dirty="0"/>
          </a:p>
        </p:txBody>
      </p:sp>
      <p:sp>
        <p:nvSpPr>
          <p:cNvPr id="16" name="object 3">
            <a:extLst>
              <a:ext uri="{FF2B5EF4-FFF2-40B4-BE49-F238E27FC236}">
                <a16:creationId xmlns:a16="http://schemas.microsoft.com/office/drawing/2014/main" id="{A90086CA-6392-D543-A16F-6C750C2B10B9}"/>
              </a:ext>
            </a:extLst>
          </p:cNvPr>
          <p:cNvSpPr/>
          <p:nvPr userDrawn="1"/>
        </p:nvSpPr>
        <p:spPr>
          <a:xfrm>
            <a:off x="0" y="619864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dirty="0"/>
          </a:p>
        </p:txBody>
      </p:sp>
      <p:sp>
        <p:nvSpPr>
          <p:cNvPr id="2" name="Otsikko 1">
            <a:extLst>
              <a:ext uri="{FF2B5EF4-FFF2-40B4-BE49-F238E27FC236}">
                <a16:creationId xmlns:a16="http://schemas.microsoft.com/office/drawing/2014/main" id="{98A1FC53-FED2-A02F-060D-73555AE762C3}"/>
              </a:ext>
            </a:extLst>
          </p:cNvPr>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35104880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7C8C091-C242-4851-9826-ECBA43530F7B}"/>
              </a:ext>
            </a:extLst>
          </p:cNvPr>
          <p:cNvSpPr>
            <a:spLocks noGrp="1"/>
          </p:cNvSpPr>
          <p:nvPr>
            <p:ph type="dt" sz="half" idx="10"/>
          </p:nvPr>
        </p:nvSpPr>
        <p:spPr/>
        <p:txBody>
          <a:bodyPr/>
          <a:lstStyle/>
          <a:p>
            <a:fld id="{682DDF89-823D-403C-BE15-394F260A842E}" type="datetime1">
              <a:rPr lang="fi-FI" smtClean="0"/>
              <a:t>11.1.2024</a:t>
            </a:fld>
            <a:endParaRPr lang="fi-FI" dirty="0"/>
          </a:p>
        </p:txBody>
      </p:sp>
      <p:sp>
        <p:nvSpPr>
          <p:cNvPr id="6" name="Footer Placeholder 5">
            <a:extLst>
              <a:ext uri="{FF2B5EF4-FFF2-40B4-BE49-F238E27FC236}">
                <a16:creationId xmlns:a16="http://schemas.microsoft.com/office/drawing/2014/main" id="{A5B64547-60FB-4F82-B034-DC7F10F48FB2}"/>
              </a:ext>
            </a:extLst>
          </p:cNvPr>
          <p:cNvSpPr>
            <a:spLocks noGrp="1"/>
          </p:cNvSpPr>
          <p:nvPr>
            <p:ph type="ftr" sz="quarter" idx="11"/>
          </p:nvPr>
        </p:nvSpPr>
        <p:spPr/>
        <p:txBody>
          <a:bodyPr/>
          <a:lstStyle/>
          <a:p>
            <a:r>
              <a:rPr lang="fi-FI"/>
              <a:t>Työpaja III</a:t>
            </a:r>
            <a:endParaRPr lang="fi-FI" dirty="0"/>
          </a:p>
        </p:txBody>
      </p:sp>
      <p:sp>
        <p:nvSpPr>
          <p:cNvPr id="7" name="Slide Number Placeholder 6">
            <a:extLst>
              <a:ext uri="{FF2B5EF4-FFF2-40B4-BE49-F238E27FC236}">
                <a16:creationId xmlns:a16="http://schemas.microsoft.com/office/drawing/2014/main" id="{37519037-54EE-46F6-8610-A2A8D9E613FA}"/>
              </a:ext>
            </a:extLst>
          </p:cNvPr>
          <p:cNvSpPr>
            <a:spLocks noGrp="1"/>
          </p:cNvSpPr>
          <p:nvPr>
            <p:ph type="sldNum" sz="quarter" idx="12"/>
          </p:nvPr>
        </p:nvSpPr>
        <p:spPr/>
        <p:txBody>
          <a:bodyPr/>
          <a:lstStyle/>
          <a:p>
            <a:fld id="{31160B98-140E-4345-B1A3-2A7247C42973}" type="slidenum">
              <a:rPr lang="fi-FI" smtClean="0"/>
              <a:t>‹#›</a:t>
            </a:fld>
            <a:endParaRPr lang="fi-FI" dirty="0"/>
          </a:p>
        </p:txBody>
      </p:sp>
    </p:spTree>
    <p:extLst>
      <p:ext uri="{BB962C8B-B14F-4D97-AF65-F5344CB8AC3E}">
        <p14:creationId xmlns:p14="http://schemas.microsoft.com/office/powerpoint/2010/main" val="15951757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CG.">
    <p:bg>
      <p:bgPr>
        <a:solidFill>
          <a:schemeClr val="accent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7FEDC5CA-3959-BE43-BB24-E13A19E2BC01}"/>
              </a:ext>
            </a:extLst>
          </p:cNvPr>
          <p:cNvGrpSpPr/>
          <p:nvPr userDrawn="1"/>
        </p:nvGrpSpPr>
        <p:grpSpPr>
          <a:xfrm>
            <a:off x="5524757" y="3250641"/>
            <a:ext cx="1145730" cy="351693"/>
            <a:chOff x="5865996" y="257492"/>
            <a:chExt cx="5676003" cy="1742302"/>
          </a:xfrm>
        </p:grpSpPr>
        <p:sp>
          <p:nvSpPr>
            <p:cNvPr id="15" name="Freeform 14">
              <a:extLst>
                <a:ext uri="{FF2B5EF4-FFF2-40B4-BE49-F238E27FC236}">
                  <a16:creationId xmlns:a16="http://schemas.microsoft.com/office/drawing/2014/main" id="{13C15140-040D-F241-992D-3D24DDC3F730}"/>
                </a:ext>
              </a:extLst>
            </p:cNvPr>
            <p:cNvSpPr/>
            <p:nvPr/>
          </p:nvSpPr>
          <p:spPr>
            <a:xfrm>
              <a:off x="10986770" y="1409781"/>
              <a:ext cx="555229" cy="552313"/>
            </a:xfrm>
            <a:custGeom>
              <a:avLst/>
              <a:gdLst>
                <a:gd name="connsiteX0" fmla="*/ 555230 w 555229"/>
                <a:gd name="connsiteY0" fmla="*/ 276157 h 552313"/>
                <a:gd name="connsiteX1" fmla="*/ 277615 w 555229"/>
                <a:gd name="connsiteY1" fmla="*/ 552314 h 552313"/>
                <a:gd name="connsiteX2" fmla="*/ 0 w 555229"/>
                <a:gd name="connsiteY2" fmla="*/ 276157 h 552313"/>
                <a:gd name="connsiteX3" fmla="*/ 277615 w 555229"/>
                <a:gd name="connsiteY3" fmla="*/ 0 h 552313"/>
                <a:gd name="connsiteX4" fmla="*/ 555230 w 555229"/>
                <a:gd name="connsiteY4" fmla="*/ 276157 h 55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229" h="552313">
                  <a:moveTo>
                    <a:pt x="555230" y="276157"/>
                  </a:moveTo>
                  <a:cubicBezTo>
                    <a:pt x="555230" y="428692"/>
                    <a:pt x="430903" y="552314"/>
                    <a:pt x="277615" y="552314"/>
                  </a:cubicBezTo>
                  <a:cubicBezTo>
                    <a:pt x="124274" y="552314"/>
                    <a:pt x="0" y="428641"/>
                    <a:pt x="0" y="276157"/>
                  </a:cubicBezTo>
                  <a:cubicBezTo>
                    <a:pt x="0" y="123622"/>
                    <a:pt x="124274" y="0"/>
                    <a:pt x="277615" y="0"/>
                  </a:cubicBezTo>
                  <a:cubicBezTo>
                    <a:pt x="430955" y="0"/>
                    <a:pt x="555230" y="123673"/>
                    <a:pt x="555230" y="276157"/>
                  </a:cubicBezTo>
                  <a:close/>
                </a:path>
              </a:pathLst>
            </a:custGeom>
            <a:solidFill>
              <a:srgbClr val="EB5C18"/>
            </a:solidFill>
            <a:ln w="5129" cap="flat">
              <a:noFill/>
              <a:prstDash val="solid"/>
              <a:miter/>
            </a:ln>
          </p:spPr>
          <p:txBody>
            <a:bodyPr rtlCol="0" anchor="ctr"/>
            <a:lstStyle/>
            <a:p>
              <a:endParaRPr lang="fi-FI" dirty="0"/>
            </a:p>
          </p:txBody>
        </p:sp>
        <p:sp>
          <p:nvSpPr>
            <p:cNvPr id="16" name="Freeform 15">
              <a:extLst>
                <a:ext uri="{FF2B5EF4-FFF2-40B4-BE49-F238E27FC236}">
                  <a16:creationId xmlns:a16="http://schemas.microsoft.com/office/drawing/2014/main" id="{002A8398-D333-3344-AB9E-995A24DB8DF6}"/>
                </a:ext>
              </a:extLst>
            </p:cNvPr>
            <p:cNvSpPr/>
            <p:nvPr/>
          </p:nvSpPr>
          <p:spPr>
            <a:xfrm>
              <a:off x="5865996" y="287376"/>
              <a:ext cx="1064651" cy="1682380"/>
            </a:xfrm>
            <a:custGeom>
              <a:avLst/>
              <a:gdLst>
                <a:gd name="connsiteX0" fmla="*/ 951932 w 1064651"/>
                <a:gd name="connsiteY0" fmla="*/ 956435 h 1682380"/>
                <a:gd name="connsiteX1" fmla="*/ 951932 w 1064651"/>
                <a:gd name="connsiteY1" fmla="*/ 770951 h 1682380"/>
                <a:gd name="connsiteX2" fmla="*/ 936218 w 1064651"/>
                <a:gd name="connsiteY2" fmla="*/ 755319 h 1682380"/>
                <a:gd name="connsiteX3" fmla="*/ 276793 w 1064651"/>
                <a:gd name="connsiteY3" fmla="*/ 755319 h 1682380"/>
                <a:gd name="connsiteX4" fmla="*/ 261079 w 1064651"/>
                <a:gd name="connsiteY4" fmla="*/ 755319 h 1682380"/>
                <a:gd name="connsiteX5" fmla="*/ 245365 w 1064651"/>
                <a:gd name="connsiteY5" fmla="*/ 739688 h 1682380"/>
                <a:gd name="connsiteX6" fmla="*/ 245365 w 1064651"/>
                <a:gd name="connsiteY6" fmla="*/ 724056 h 1682380"/>
                <a:gd name="connsiteX7" fmla="*/ 245365 w 1064651"/>
                <a:gd name="connsiteY7" fmla="*/ 248010 h 1682380"/>
                <a:gd name="connsiteX8" fmla="*/ 245365 w 1064651"/>
                <a:gd name="connsiteY8" fmla="*/ 232378 h 1682380"/>
                <a:gd name="connsiteX9" fmla="*/ 261079 w 1064651"/>
                <a:gd name="connsiteY9" fmla="*/ 216747 h 1682380"/>
                <a:gd name="connsiteX10" fmla="*/ 276793 w 1064651"/>
                <a:gd name="connsiteY10" fmla="*/ 216747 h 1682380"/>
                <a:gd name="connsiteX11" fmla="*/ 1048938 w 1064651"/>
                <a:gd name="connsiteY11" fmla="*/ 216747 h 1682380"/>
                <a:gd name="connsiteX12" fmla="*/ 1064652 w 1064651"/>
                <a:gd name="connsiteY12" fmla="*/ 201115 h 1682380"/>
                <a:gd name="connsiteX13" fmla="*/ 1064652 w 1064651"/>
                <a:gd name="connsiteY13" fmla="*/ 15632 h 1682380"/>
                <a:gd name="connsiteX14" fmla="*/ 1048938 w 1064651"/>
                <a:gd name="connsiteY14" fmla="*/ 0 h 1682380"/>
                <a:gd name="connsiteX15" fmla="*/ 15663 w 1064651"/>
                <a:gd name="connsiteY15" fmla="*/ 0 h 1682380"/>
                <a:gd name="connsiteX16" fmla="*/ 0 w 1064651"/>
                <a:gd name="connsiteY16" fmla="*/ 15223 h 1682380"/>
                <a:gd name="connsiteX17" fmla="*/ 0 w 1064651"/>
                <a:gd name="connsiteY17" fmla="*/ 1667158 h 1682380"/>
                <a:gd name="connsiteX18" fmla="*/ 15663 w 1064651"/>
                <a:gd name="connsiteY18" fmla="*/ 1682381 h 1682380"/>
                <a:gd name="connsiteX19" fmla="*/ 229651 w 1064651"/>
                <a:gd name="connsiteY19" fmla="*/ 1682381 h 1682380"/>
                <a:gd name="connsiteX20" fmla="*/ 245365 w 1064651"/>
                <a:gd name="connsiteY20" fmla="*/ 1666749 h 1682380"/>
                <a:gd name="connsiteX21" fmla="*/ 245365 w 1064651"/>
                <a:gd name="connsiteY21" fmla="*/ 1003176 h 1682380"/>
                <a:gd name="connsiteX22" fmla="*/ 245365 w 1064651"/>
                <a:gd name="connsiteY22" fmla="*/ 987544 h 1682380"/>
                <a:gd name="connsiteX23" fmla="*/ 261079 w 1064651"/>
                <a:gd name="connsiteY23" fmla="*/ 971913 h 1682380"/>
                <a:gd name="connsiteX24" fmla="*/ 276793 w 1064651"/>
                <a:gd name="connsiteY24" fmla="*/ 971913 h 1682380"/>
                <a:gd name="connsiteX25" fmla="*/ 936218 w 1064651"/>
                <a:gd name="connsiteY25" fmla="*/ 971913 h 1682380"/>
                <a:gd name="connsiteX26" fmla="*/ 951932 w 1064651"/>
                <a:gd name="connsiteY26" fmla="*/ 956281 h 168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64651" h="1682380">
                  <a:moveTo>
                    <a:pt x="951932" y="956435"/>
                  </a:moveTo>
                  <a:lnTo>
                    <a:pt x="951932" y="770951"/>
                  </a:lnTo>
                  <a:cubicBezTo>
                    <a:pt x="951932" y="762318"/>
                    <a:pt x="944897" y="755319"/>
                    <a:pt x="936218" y="755319"/>
                  </a:cubicBezTo>
                  <a:lnTo>
                    <a:pt x="276793" y="755319"/>
                  </a:lnTo>
                  <a:lnTo>
                    <a:pt x="261079" y="755319"/>
                  </a:lnTo>
                  <a:cubicBezTo>
                    <a:pt x="252400" y="755319"/>
                    <a:pt x="245365" y="748321"/>
                    <a:pt x="245365" y="739688"/>
                  </a:cubicBezTo>
                  <a:lnTo>
                    <a:pt x="245365" y="724056"/>
                  </a:lnTo>
                  <a:lnTo>
                    <a:pt x="245365" y="248010"/>
                  </a:lnTo>
                  <a:lnTo>
                    <a:pt x="245365" y="232378"/>
                  </a:lnTo>
                  <a:cubicBezTo>
                    <a:pt x="245365" y="223745"/>
                    <a:pt x="252400" y="216747"/>
                    <a:pt x="261079" y="216747"/>
                  </a:cubicBezTo>
                  <a:lnTo>
                    <a:pt x="276793" y="216747"/>
                  </a:lnTo>
                  <a:lnTo>
                    <a:pt x="1048938" y="216747"/>
                  </a:lnTo>
                  <a:cubicBezTo>
                    <a:pt x="1057617" y="216747"/>
                    <a:pt x="1064652" y="209748"/>
                    <a:pt x="1064652" y="201115"/>
                  </a:cubicBezTo>
                  <a:lnTo>
                    <a:pt x="1064652" y="15632"/>
                  </a:lnTo>
                  <a:cubicBezTo>
                    <a:pt x="1064652" y="6998"/>
                    <a:pt x="1057617" y="0"/>
                    <a:pt x="1048938" y="0"/>
                  </a:cubicBezTo>
                  <a:lnTo>
                    <a:pt x="15663" y="0"/>
                  </a:lnTo>
                  <a:cubicBezTo>
                    <a:pt x="7138" y="0"/>
                    <a:pt x="205" y="6794"/>
                    <a:pt x="0" y="15223"/>
                  </a:cubicBezTo>
                  <a:lnTo>
                    <a:pt x="0" y="1667158"/>
                  </a:lnTo>
                  <a:cubicBezTo>
                    <a:pt x="205" y="1675587"/>
                    <a:pt x="7138" y="1682381"/>
                    <a:pt x="15663" y="1682381"/>
                  </a:cubicBezTo>
                  <a:lnTo>
                    <a:pt x="229651" y="1682381"/>
                  </a:lnTo>
                  <a:cubicBezTo>
                    <a:pt x="238330" y="1682381"/>
                    <a:pt x="245365" y="1675382"/>
                    <a:pt x="245365" y="1666749"/>
                  </a:cubicBezTo>
                  <a:lnTo>
                    <a:pt x="245365" y="1003176"/>
                  </a:lnTo>
                  <a:lnTo>
                    <a:pt x="245365" y="987544"/>
                  </a:lnTo>
                  <a:cubicBezTo>
                    <a:pt x="245365" y="978911"/>
                    <a:pt x="252400" y="971913"/>
                    <a:pt x="261079" y="971913"/>
                  </a:cubicBezTo>
                  <a:lnTo>
                    <a:pt x="276793" y="971913"/>
                  </a:lnTo>
                  <a:lnTo>
                    <a:pt x="936218" y="971913"/>
                  </a:lnTo>
                  <a:cubicBezTo>
                    <a:pt x="944897" y="971913"/>
                    <a:pt x="951932" y="964914"/>
                    <a:pt x="951932" y="956281"/>
                  </a:cubicBezTo>
                  <a:close/>
                </a:path>
              </a:pathLst>
            </a:custGeom>
            <a:solidFill>
              <a:schemeClr val="bg1"/>
            </a:solidFill>
            <a:ln w="5129" cap="flat">
              <a:noFill/>
              <a:prstDash val="solid"/>
              <a:miter/>
            </a:ln>
          </p:spPr>
          <p:txBody>
            <a:bodyPr rtlCol="0" anchor="ctr"/>
            <a:lstStyle/>
            <a:p>
              <a:endParaRPr lang="fi-FI" dirty="0"/>
            </a:p>
          </p:txBody>
        </p:sp>
        <p:sp>
          <p:nvSpPr>
            <p:cNvPr id="17" name="Freeform 16">
              <a:extLst>
                <a:ext uri="{FF2B5EF4-FFF2-40B4-BE49-F238E27FC236}">
                  <a16:creationId xmlns:a16="http://schemas.microsoft.com/office/drawing/2014/main" id="{9D380EAB-5368-1F45-B531-8BF5A1EF293F}"/>
                </a:ext>
              </a:extLst>
            </p:cNvPr>
            <p:cNvSpPr/>
            <p:nvPr/>
          </p:nvSpPr>
          <p:spPr>
            <a:xfrm>
              <a:off x="7163996" y="257492"/>
              <a:ext cx="1528216" cy="1742097"/>
            </a:xfrm>
            <a:custGeom>
              <a:avLst/>
              <a:gdLst>
                <a:gd name="connsiteX0" fmla="*/ 870743 w 1528216"/>
                <a:gd name="connsiteY0" fmla="*/ 1520549 h 1742097"/>
                <a:gd name="connsiteX1" fmla="*/ 432239 w 1528216"/>
                <a:gd name="connsiteY1" fmla="*/ 1329343 h 1742097"/>
                <a:gd name="connsiteX2" fmla="*/ 260514 w 1528216"/>
                <a:gd name="connsiteY2" fmla="*/ 871125 h 1742097"/>
                <a:gd name="connsiteX3" fmla="*/ 260514 w 1528216"/>
                <a:gd name="connsiteY3" fmla="*/ 866170 h 1742097"/>
                <a:gd name="connsiteX4" fmla="*/ 432958 w 1528216"/>
                <a:gd name="connsiteY4" fmla="*/ 410302 h 1742097"/>
                <a:gd name="connsiteX5" fmla="*/ 868226 w 1528216"/>
                <a:gd name="connsiteY5" fmla="*/ 221753 h 1742097"/>
                <a:gd name="connsiteX6" fmla="*/ 1347145 w 1528216"/>
                <a:gd name="connsiteY6" fmla="*/ 412805 h 1742097"/>
                <a:gd name="connsiteX7" fmla="*/ 1369176 w 1528216"/>
                <a:gd name="connsiteY7" fmla="*/ 411272 h 1742097"/>
                <a:gd name="connsiteX8" fmla="*/ 1506185 w 1528216"/>
                <a:gd name="connsiteY8" fmla="*/ 254293 h 1742097"/>
                <a:gd name="connsiteX9" fmla="*/ 1504902 w 1528216"/>
                <a:gd name="connsiteY9" fmla="*/ 232429 h 1742097"/>
                <a:gd name="connsiteX10" fmla="*/ 870691 w 1528216"/>
                <a:gd name="connsiteY10" fmla="*/ 0 h 1742097"/>
                <a:gd name="connsiteX11" fmla="*/ 243927 w 1528216"/>
                <a:gd name="connsiteY11" fmla="*/ 255621 h 1742097"/>
                <a:gd name="connsiteX12" fmla="*/ 0 w 1528216"/>
                <a:gd name="connsiteY12" fmla="*/ 871074 h 1742097"/>
                <a:gd name="connsiteX13" fmla="*/ 0 w 1528216"/>
                <a:gd name="connsiteY13" fmla="*/ 876029 h 1742097"/>
                <a:gd name="connsiteX14" fmla="*/ 244441 w 1528216"/>
                <a:gd name="connsiteY14" fmla="*/ 1490767 h 1742097"/>
                <a:gd name="connsiteX15" fmla="*/ 860626 w 1528216"/>
                <a:gd name="connsiteY15" fmla="*/ 1742097 h 1742097"/>
                <a:gd name="connsiteX16" fmla="*/ 1528216 w 1528216"/>
                <a:gd name="connsiteY16" fmla="*/ 1464357 h 1742097"/>
                <a:gd name="connsiteX17" fmla="*/ 1519897 w 1528216"/>
                <a:gd name="connsiteY17" fmla="*/ 1455979 h 1742097"/>
                <a:gd name="connsiteX18" fmla="*/ 1383657 w 1528216"/>
                <a:gd name="connsiteY18" fmla="*/ 1318718 h 1742097"/>
                <a:gd name="connsiteX19" fmla="*/ 1362140 w 1528216"/>
                <a:gd name="connsiteY19" fmla="*/ 1318156 h 1742097"/>
                <a:gd name="connsiteX20" fmla="*/ 870691 w 1528216"/>
                <a:gd name="connsiteY20" fmla="*/ 1520446 h 1742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8216" h="1742097">
                  <a:moveTo>
                    <a:pt x="870743" y="1520549"/>
                  </a:moveTo>
                  <a:cubicBezTo>
                    <a:pt x="701175" y="1520549"/>
                    <a:pt x="545472" y="1452659"/>
                    <a:pt x="432239" y="1329343"/>
                  </a:cubicBezTo>
                  <a:cubicBezTo>
                    <a:pt x="321521" y="1208787"/>
                    <a:pt x="260514" y="1046035"/>
                    <a:pt x="260514" y="871125"/>
                  </a:cubicBezTo>
                  <a:lnTo>
                    <a:pt x="260514" y="866170"/>
                  </a:lnTo>
                  <a:cubicBezTo>
                    <a:pt x="260514" y="691925"/>
                    <a:pt x="321778" y="530041"/>
                    <a:pt x="432958" y="410302"/>
                  </a:cubicBezTo>
                  <a:cubicBezTo>
                    <a:pt x="545934" y="288723"/>
                    <a:pt x="700507" y="221753"/>
                    <a:pt x="868226" y="221753"/>
                  </a:cubicBezTo>
                  <a:cubicBezTo>
                    <a:pt x="1043957" y="221753"/>
                    <a:pt x="1189388" y="279324"/>
                    <a:pt x="1347145" y="412805"/>
                  </a:cubicBezTo>
                  <a:cubicBezTo>
                    <a:pt x="1353718" y="418373"/>
                    <a:pt x="1363527" y="417760"/>
                    <a:pt x="1369176" y="411272"/>
                  </a:cubicBezTo>
                  <a:lnTo>
                    <a:pt x="1506185" y="254293"/>
                  </a:lnTo>
                  <a:cubicBezTo>
                    <a:pt x="1511783" y="247857"/>
                    <a:pt x="1511269" y="238100"/>
                    <a:pt x="1504902" y="232429"/>
                  </a:cubicBezTo>
                  <a:cubicBezTo>
                    <a:pt x="1370973" y="112894"/>
                    <a:pt x="1187848" y="0"/>
                    <a:pt x="870691" y="0"/>
                  </a:cubicBezTo>
                  <a:cubicBezTo>
                    <a:pt x="627175" y="0"/>
                    <a:pt x="404611" y="90775"/>
                    <a:pt x="243927" y="255621"/>
                  </a:cubicBezTo>
                  <a:cubicBezTo>
                    <a:pt x="86633" y="417045"/>
                    <a:pt x="0" y="635580"/>
                    <a:pt x="0" y="871074"/>
                  </a:cubicBezTo>
                  <a:lnTo>
                    <a:pt x="0" y="876029"/>
                  </a:lnTo>
                  <a:cubicBezTo>
                    <a:pt x="0" y="1111932"/>
                    <a:pt x="86787" y="1330263"/>
                    <a:pt x="244441" y="1490767"/>
                  </a:cubicBezTo>
                  <a:cubicBezTo>
                    <a:pt x="403635" y="1652855"/>
                    <a:pt x="622502" y="1742097"/>
                    <a:pt x="860626" y="1742097"/>
                  </a:cubicBezTo>
                  <a:cubicBezTo>
                    <a:pt x="1134749" y="1742097"/>
                    <a:pt x="1330250" y="1661283"/>
                    <a:pt x="1528216" y="1464357"/>
                  </a:cubicBezTo>
                  <a:cubicBezTo>
                    <a:pt x="1525597" y="1461752"/>
                    <a:pt x="1522824" y="1458942"/>
                    <a:pt x="1519897" y="1455979"/>
                  </a:cubicBezTo>
                  <a:cubicBezTo>
                    <a:pt x="1483128" y="1418944"/>
                    <a:pt x="1421093" y="1356418"/>
                    <a:pt x="1383657" y="1318718"/>
                  </a:cubicBezTo>
                  <a:cubicBezTo>
                    <a:pt x="1377803" y="1312792"/>
                    <a:pt x="1368405" y="1312639"/>
                    <a:pt x="1362140" y="1318156"/>
                  </a:cubicBezTo>
                  <a:cubicBezTo>
                    <a:pt x="1222973" y="1440756"/>
                    <a:pt x="1081444" y="1520446"/>
                    <a:pt x="870691" y="1520446"/>
                  </a:cubicBezTo>
                  <a:close/>
                </a:path>
              </a:pathLst>
            </a:custGeom>
            <a:solidFill>
              <a:schemeClr val="bg1"/>
            </a:solidFill>
            <a:ln w="5129" cap="flat">
              <a:noFill/>
              <a:prstDash val="solid"/>
              <a:miter/>
            </a:ln>
          </p:spPr>
          <p:txBody>
            <a:bodyPr rtlCol="0" anchor="ctr"/>
            <a:lstStyle/>
            <a:p>
              <a:endParaRPr lang="fi-FI" dirty="0"/>
            </a:p>
          </p:txBody>
        </p:sp>
        <p:sp>
          <p:nvSpPr>
            <p:cNvPr id="18" name="Freeform 17">
              <a:extLst>
                <a:ext uri="{FF2B5EF4-FFF2-40B4-BE49-F238E27FC236}">
                  <a16:creationId xmlns:a16="http://schemas.microsoft.com/office/drawing/2014/main" id="{F0B94BD4-5603-3541-90D3-C7D9DC351BD8}"/>
                </a:ext>
              </a:extLst>
            </p:cNvPr>
            <p:cNvSpPr/>
            <p:nvPr/>
          </p:nvSpPr>
          <p:spPr>
            <a:xfrm>
              <a:off x="8899833" y="257595"/>
              <a:ext cx="1578490" cy="1742199"/>
            </a:xfrm>
            <a:custGeom>
              <a:avLst/>
              <a:gdLst>
                <a:gd name="connsiteX0" fmla="*/ 1327323 w 1578490"/>
                <a:gd name="connsiteY0" fmla="*/ 1006803 h 1742199"/>
                <a:gd name="connsiteX1" fmla="*/ 1343037 w 1578490"/>
                <a:gd name="connsiteY1" fmla="*/ 1022434 h 1742199"/>
                <a:gd name="connsiteX2" fmla="*/ 1343037 w 1578490"/>
                <a:gd name="connsiteY2" fmla="*/ 1038066 h 1742199"/>
                <a:gd name="connsiteX3" fmla="*/ 1343037 w 1578490"/>
                <a:gd name="connsiteY3" fmla="*/ 1362139 h 1742199"/>
                <a:gd name="connsiteX4" fmla="*/ 1343037 w 1578490"/>
                <a:gd name="connsiteY4" fmla="*/ 1377822 h 1742199"/>
                <a:gd name="connsiteX5" fmla="*/ 1330404 w 1578490"/>
                <a:gd name="connsiteY5" fmla="*/ 1387221 h 1742199"/>
                <a:gd name="connsiteX6" fmla="*/ 888151 w 1578490"/>
                <a:gd name="connsiteY6" fmla="*/ 1525504 h 1742199"/>
                <a:gd name="connsiteX7" fmla="*/ 260411 w 1578490"/>
                <a:gd name="connsiteY7" fmla="*/ 871074 h 1742199"/>
                <a:gd name="connsiteX8" fmla="*/ 260411 w 1578490"/>
                <a:gd name="connsiteY8" fmla="*/ 866119 h 1742199"/>
                <a:gd name="connsiteX9" fmla="*/ 431776 w 1578490"/>
                <a:gd name="connsiteY9" fmla="*/ 413265 h 1742199"/>
                <a:gd name="connsiteX10" fmla="*/ 860677 w 1578490"/>
                <a:gd name="connsiteY10" fmla="*/ 221651 h 1742199"/>
                <a:gd name="connsiteX11" fmla="*/ 1335693 w 1578490"/>
                <a:gd name="connsiteY11" fmla="*/ 384300 h 1742199"/>
                <a:gd name="connsiteX12" fmla="*/ 1357364 w 1578490"/>
                <a:gd name="connsiteY12" fmla="*/ 382104 h 1742199"/>
                <a:gd name="connsiteX13" fmla="*/ 1492423 w 1578490"/>
                <a:gd name="connsiteY13" fmla="*/ 221906 h 1742199"/>
                <a:gd name="connsiteX14" fmla="*/ 1490112 w 1578490"/>
                <a:gd name="connsiteY14" fmla="*/ 199481 h 1742199"/>
                <a:gd name="connsiteX15" fmla="*/ 876135 w 1578490"/>
                <a:gd name="connsiteY15" fmla="*/ 0 h 1742199"/>
                <a:gd name="connsiteX16" fmla="*/ 871564 w 1578490"/>
                <a:gd name="connsiteY16" fmla="*/ 0 h 1742199"/>
                <a:gd name="connsiteX17" fmla="*/ 245211 w 1578490"/>
                <a:gd name="connsiteY17" fmla="*/ 258431 h 1742199"/>
                <a:gd name="connsiteX18" fmla="*/ 0 w 1578490"/>
                <a:gd name="connsiteY18" fmla="*/ 871074 h 1742199"/>
                <a:gd name="connsiteX19" fmla="*/ 0 w 1578490"/>
                <a:gd name="connsiteY19" fmla="*/ 876080 h 1742199"/>
                <a:gd name="connsiteX20" fmla="*/ 240024 w 1578490"/>
                <a:gd name="connsiteY20" fmla="*/ 1493526 h 1742199"/>
                <a:gd name="connsiteX21" fmla="*/ 878240 w 1578490"/>
                <a:gd name="connsiteY21" fmla="*/ 1742199 h 1742199"/>
                <a:gd name="connsiteX22" fmla="*/ 1572842 w 1578490"/>
                <a:gd name="connsiteY22" fmla="*/ 1491891 h 1742199"/>
                <a:gd name="connsiteX23" fmla="*/ 1578491 w 1578490"/>
                <a:gd name="connsiteY23" fmla="*/ 1479835 h 1742199"/>
                <a:gd name="connsiteX24" fmla="*/ 1578491 w 1578490"/>
                <a:gd name="connsiteY24" fmla="*/ 815802 h 1742199"/>
                <a:gd name="connsiteX25" fmla="*/ 1562777 w 1578490"/>
                <a:gd name="connsiteY25" fmla="*/ 800170 h 1742199"/>
                <a:gd name="connsiteX26" fmla="*/ 910285 w 1578490"/>
                <a:gd name="connsiteY26" fmla="*/ 800170 h 1742199"/>
                <a:gd name="connsiteX27" fmla="*/ 894570 w 1578490"/>
                <a:gd name="connsiteY27" fmla="*/ 815802 h 1742199"/>
                <a:gd name="connsiteX28" fmla="*/ 894570 w 1578490"/>
                <a:gd name="connsiteY28" fmla="*/ 991273 h 1742199"/>
                <a:gd name="connsiteX29" fmla="*/ 910285 w 1578490"/>
                <a:gd name="connsiteY29" fmla="*/ 1006905 h 1742199"/>
                <a:gd name="connsiteX30" fmla="*/ 1311711 w 1578490"/>
                <a:gd name="connsiteY30" fmla="*/ 1006905 h 1742199"/>
                <a:gd name="connsiteX31" fmla="*/ 1327425 w 1578490"/>
                <a:gd name="connsiteY31" fmla="*/ 1006905 h 174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78490" h="1742199">
                  <a:moveTo>
                    <a:pt x="1327323" y="1006803"/>
                  </a:moveTo>
                  <a:cubicBezTo>
                    <a:pt x="1336001" y="1006803"/>
                    <a:pt x="1343037" y="1013801"/>
                    <a:pt x="1343037" y="1022434"/>
                  </a:cubicBezTo>
                  <a:lnTo>
                    <a:pt x="1343037" y="1038066"/>
                  </a:lnTo>
                  <a:lnTo>
                    <a:pt x="1343037" y="1362139"/>
                  </a:lnTo>
                  <a:lnTo>
                    <a:pt x="1343037" y="1377822"/>
                  </a:lnTo>
                  <a:lnTo>
                    <a:pt x="1330404" y="1387221"/>
                  </a:lnTo>
                  <a:cubicBezTo>
                    <a:pt x="1209981" y="1476413"/>
                    <a:pt x="1052892" y="1525504"/>
                    <a:pt x="888151" y="1525504"/>
                  </a:cubicBezTo>
                  <a:cubicBezTo>
                    <a:pt x="518563" y="1525504"/>
                    <a:pt x="260411" y="1256396"/>
                    <a:pt x="260411" y="871074"/>
                  </a:cubicBezTo>
                  <a:lnTo>
                    <a:pt x="260411" y="866119"/>
                  </a:lnTo>
                  <a:cubicBezTo>
                    <a:pt x="260411" y="695143"/>
                    <a:pt x="321213" y="534332"/>
                    <a:pt x="431776" y="413265"/>
                  </a:cubicBezTo>
                  <a:cubicBezTo>
                    <a:pt x="544496" y="289745"/>
                    <a:pt x="696810" y="221651"/>
                    <a:pt x="860677" y="221651"/>
                  </a:cubicBezTo>
                  <a:cubicBezTo>
                    <a:pt x="1072868" y="221651"/>
                    <a:pt x="1208132" y="285556"/>
                    <a:pt x="1335693" y="384300"/>
                  </a:cubicBezTo>
                  <a:cubicBezTo>
                    <a:pt x="1342369" y="389460"/>
                    <a:pt x="1351921" y="388591"/>
                    <a:pt x="1357364" y="382104"/>
                  </a:cubicBezTo>
                  <a:lnTo>
                    <a:pt x="1492423" y="221906"/>
                  </a:lnTo>
                  <a:cubicBezTo>
                    <a:pt x="1498123" y="215163"/>
                    <a:pt x="1497096" y="204947"/>
                    <a:pt x="1490112" y="199481"/>
                  </a:cubicBezTo>
                  <a:cubicBezTo>
                    <a:pt x="1309965" y="58848"/>
                    <a:pt x="1128381" y="460"/>
                    <a:pt x="876135" y="0"/>
                  </a:cubicBezTo>
                  <a:lnTo>
                    <a:pt x="871564" y="0"/>
                  </a:lnTo>
                  <a:cubicBezTo>
                    <a:pt x="629332" y="409"/>
                    <a:pt x="406973" y="92154"/>
                    <a:pt x="245211" y="258431"/>
                  </a:cubicBezTo>
                  <a:cubicBezTo>
                    <a:pt x="87095" y="420927"/>
                    <a:pt x="0" y="638491"/>
                    <a:pt x="0" y="871074"/>
                  </a:cubicBezTo>
                  <a:lnTo>
                    <a:pt x="0" y="876080"/>
                  </a:lnTo>
                  <a:cubicBezTo>
                    <a:pt x="0" y="1117552"/>
                    <a:pt x="85246" y="1336853"/>
                    <a:pt x="240024" y="1493526"/>
                  </a:cubicBezTo>
                  <a:cubicBezTo>
                    <a:pt x="400708" y="1656175"/>
                    <a:pt x="621372" y="1742199"/>
                    <a:pt x="878240" y="1742199"/>
                  </a:cubicBezTo>
                  <a:cubicBezTo>
                    <a:pt x="1196680" y="1742199"/>
                    <a:pt x="1429413" y="1609281"/>
                    <a:pt x="1572842" y="1491891"/>
                  </a:cubicBezTo>
                  <a:cubicBezTo>
                    <a:pt x="1576488" y="1488928"/>
                    <a:pt x="1578491" y="1484484"/>
                    <a:pt x="1578491" y="1479835"/>
                  </a:cubicBezTo>
                  <a:lnTo>
                    <a:pt x="1578491" y="815802"/>
                  </a:lnTo>
                  <a:cubicBezTo>
                    <a:pt x="1578491" y="807169"/>
                    <a:pt x="1571506" y="800170"/>
                    <a:pt x="1562777" y="800170"/>
                  </a:cubicBezTo>
                  <a:lnTo>
                    <a:pt x="910285" y="800170"/>
                  </a:lnTo>
                  <a:cubicBezTo>
                    <a:pt x="901606" y="800170"/>
                    <a:pt x="894570" y="807118"/>
                    <a:pt x="894570" y="815802"/>
                  </a:cubicBezTo>
                  <a:lnTo>
                    <a:pt x="894570" y="991273"/>
                  </a:lnTo>
                  <a:cubicBezTo>
                    <a:pt x="894570" y="999907"/>
                    <a:pt x="901606" y="1006905"/>
                    <a:pt x="910285" y="1006905"/>
                  </a:cubicBezTo>
                  <a:lnTo>
                    <a:pt x="1311711" y="1006905"/>
                  </a:lnTo>
                  <a:lnTo>
                    <a:pt x="1327425" y="1006905"/>
                  </a:lnTo>
                  <a:close/>
                </a:path>
              </a:pathLst>
            </a:custGeom>
            <a:solidFill>
              <a:schemeClr val="bg1"/>
            </a:solidFill>
            <a:ln w="5129" cap="flat">
              <a:noFill/>
              <a:prstDash val="solid"/>
              <a:miter/>
            </a:ln>
          </p:spPr>
          <p:txBody>
            <a:bodyPr rtlCol="0" anchor="ctr"/>
            <a:lstStyle/>
            <a:p>
              <a:endParaRPr lang="fi-FI" dirty="0"/>
            </a:p>
          </p:txBody>
        </p:sp>
      </p:grpSp>
    </p:spTree>
    <p:extLst>
      <p:ext uri="{BB962C8B-B14F-4D97-AF65-F5344CB8AC3E}">
        <p14:creationId xmlns:p14="http://schemas.microsoft.com/office/powerpoint/2010/main" val="29878427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CG. 2">
    <p:bg>
      <p:bgPr>
        <a:solidFill>
          <a:srgbClr val="17406E"/>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6998FCF-35CD-E54F-B69A-E8AAC285C01A}"/>
              </a:ext>
            </a:extLst>
          </p:cNvPr>
          <p:cNvGrpSpPr/>
          <p:nvPr userDrawn="1"/>
        </p:nvGrpSpPr>
        <p:grpSpPr>
          <a:xfrm>
            <a:off x="5524757" y="3250641"/>
            <a:ext cx="1145730" cy="351693"/>
            <a:chOff x="5524757" y="3250641"/>
            <a:chExt cx="1145730" cy="351693"/>
          </a:xfrm>
        </p:grpSpPr>
        <p:sp>
          <p:nvSpPr>
            <p:cNvPr id="15" name="Freeform 14">
              <a:extLst>
                <a:ext uri="{FF2B5EF4-FFF2-40B4-BE49-F238E27FC236}">
                  <a16:creationId xmlns:a16="http://schemas.microsoft.com/office/drawing/2014/main" id="{13C15140-040D-F241-992D-3D24DDC3F730}"/>
                </a:ext>
              </a:extLst>
            </p:cNvPr>
            <p:cNvSpPr/>
            <p:nvPr/>
          </p:nvSpPr>
          <p:spPr>
            <a:xfrm>
              <a:off x="6558411" y="3483237"/>
              <a:ext cx="112076" cy="111487"/>
            </a:xfrm>
            <a:custGeom>
              <a:avLst/>
              <a:gdLst>
                <a:gd name="connsiteX0" fmla="*/ 555230 w 555229"/>
                <a:gd name="connsiteY0" fmla="*/ 276157 h 552313"/>
                <a:gd name="connsiteX1" fmla="*/ 277615 w 555229"/>
                <a:gd name="connsiteY1" fmla="*/ 552314 h 552313"/>
                <a:gd name="connsiteX2" fmla="*/ 0 w 555229"/>
                <a:gd name="connsiteY2" fmla="*/ 276157 h 552313"/>
                <a:gd name="connsiteX3" fmla="*/ 277615 w 555229"/>
                <a:gd name="connsiteY3" fmla="*/ 0 h 552313"/>
                <a:gd name="connsiteX4" fmla="*/ 555230 w 555229"/>
                <a:gd name="connsiteY4" fmla="*/ 276157 h 55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229" h="552313">
                  <a:moveTo>
                    <a:pt x="555230" y="276157"/>
                  </a:moveTo>
                  <a:cubicBezTo>
                    <a:pt x="555230" y="428692"/>
                    <a:pt x="430903" y="552314"/>
                    <a:pt x="277615" y="552314"/>
                  </a:cubicBezTo>
                  <a:cubicBezTo>
                    <a:pt x="124274" y="552314"/>
                    <a:pt x="0" y="428641"/>
                    <a:pt x="0" y="276157"/>
                  </a:cubicBezTo>
                  <a:cubicBezTo>
                    <a:pt x="0" y="123622"/>
                    <a:pt x="124274" y="0"/>
                    <a:pt x="277615" y="0"/>
                  </a:cubicBezTo>
                  <a:cubicBezTo>
                    <a:pt x="430955" y="0"/>
                    <a:pt x="555230" y="123673"/>
                    <a:pt x="555230" y="276157"/>
                  </a:cubicBezTo>
                  <a:close/>
                </a:path>
              </a:pathLst>
            </a:custGeom>
            <a:solidFill>
              <a:srgbClr val="EB5C18"/>
            </a:solidFill>
            <a:ln w="5129" cap="flat">
              <a:noFill/>
              <a:prstDash val="solid"/>
              <a:miter/>
            </a:ln>
          </p:spPr>
          <p:txBody>
            <a:bodyPr rtlCol="0" anchor="ctr"/>
            <a:lstStyle/>
            <a:p>
              <a:endParaRPr lang="fi-FI" dirty="0"/>
            </a:p>
          </p:txBody>
        </p:sp>
        <p:sp>
          <p:nvSpPr>
            <p:cNvPr id="16" name="Freeform 15">
              <a:extLst>
                <a:ext uri="{FF2B5EF4-FFF2-40B4-BE49-F238E27FC236}">
                  <a16:creationId xmlns:a16="http://schemas.microsoft.com/office/drawing/2014/main" id="{002A8398-D333-3344-AB9E-995A24DB8DF6}"/>
                </a:ext>
              </a:extLst>
            </p:cNvPr>
            <p:cNvSpPr/>
            <p:nvPr/>
          </p:nvSpPr>
          <p:spPr>
            <a:xfrm>
              <a:off x="5524757" y="3256673"/>
              <a:ext cx="214905" cy="339597"/>
            </a:xfrm>
            <a:custGeom>
              <a:avLst/>
              <a:gdLst>
                <a:gd name="connsiteX0" fmla="*/ 951932 w 1064651"/>
                <a:gd name="connsiteY0" fmla="*/ 956435 h 1682380"/>
                <a:gd name="connsiteX1" fmla="*/ 951932 w 1064651"/>
                <a:gd name="connsiteY1" fmla="*/ 770951 h 1682380"/>
                <a:gd name="connsiteX2" fmla="*/ 936218 w 1064651"/>
                <a:gd name="connsiteY2" fmla="*/ 755319 h 1682380"/>
                <a:gd name="connsiteX3" fmla="*/ 276793 w 1064651"/>
                <a:gd name="connsiteY3" fmla="*/ 755319 h 1682380"/>
                <a:gd name="connsiteX4" fmla="*/ 261079 w 1064651"/>
                <a:gd name="connsiteY4" fmla="*/ 755319 h 1682380"/>
                <a:gd name="connsiteX5" fmla="*/ 245365 w 1064651"/>
                <a:gd name="connsiteY5" fmla="*/ 739688 h 1682380"/>
                <a:gd name="connsiteX6" fmla="*/ 245365 w 1064651"/>
                <a:gd name="connsiteY6" fmla="*/ 724056 h 1682380"/>
                <a:gd name="connsiteX7" fmla="*/ 245365 w 1064651"/>
                <a:gd name="connsiteY7" fmla="*/ 248010 h 1682380"/>
                <a:gd name="connsiteX8" fmla="*/ 245365 w 1064651"/>
                <a:gd name="connsiteY8" fmla="*/ 232378 h 1682380"/>
                <a:gd name="connsiteX9" fmla="*/ 261079 w 1064651"/>
                <a:gd name="connsiteY9" fmla="*/ 216747 h 1682380"/>
                <a:gd name="connsiteX10" fmla="*/ 276793 w 1064651"/>
                <a:gd name="connsiteY10" fmla="*/ 216747 h 1682380"/>
                <a:gd name="connsiteX11" fmla="*/ 1048938 w 1064651"/>
                <a:gd name="connsiteY11" fmla="*/ 216747 h 1682380"/>
                <a:gd name="connsiteX12" fmla="*/ 1064652 w 1064651"/>
                <a:gd name="connsiteY12" fmla="*/ 201115 h 1682380"/>
                <a:gd name="connsiteX13" fmla="*/ 1064652 w 1064651"/>
                <a:gd name="connsiteY13" fmla="*/ 15632 h 1682380"/>
                <a:gd name="connsiteX14" fmla="*/ 1048938 w 1064651"/>
                <a:gd name="connsiteY14" fmla="*/ 0 h 1682380"/>
                <a:gd name="connsiteX15" fmla="*/ 15663 w 1064651"/>
                <a:gd name="connsiteY15" fmla="*/ 0 h 1682380"/>
                <a:gd name="connsiteX16" fmla="*/ 0 w 1064651"/>
                <a:gd name="connsiteY16" fmla="*/ 15223 h 1682380"/>
                <a:gd name="connsiteX17" fmla="*/ 0 w 1064651"/>
                <a:gd name="connsiteY17" fmla="*/ 1667158 h 1682380"/>
                <a:gd name="connsiteX18" fmla="*/ 15663 w 1064651"/>
                <a:gd name="connsiteY18" fmla="*/ 1682381 h 1682380"/>
                <a:gd name="connsiteX19" fmla="*/ 229651 w 1064651"/>
                <a:gd name="connsiteY19" fmla="*/ 1682381 h 1682380"/>
                <a:gd name="connsiteX20" fmla="*/ 245365 w 1064651"/>
                <a:gd name="connsiteY20" fmla="*/ 1666749 h 1682380"/>
                <a:gd name="connsiteX21" fmla="*/ 245365 w 1064651"/>
                <a:gd name="connsiteY21" fmla="*/ 1003176 h 1682380"/>
                <a:gd name="connsiteX22" fmla="*/ 245365 w 1064651"/>
                <a:gd name="connsiteY22" fmla="*/ 987544 h 1682380"/>
                <a:gd name="connsiteX23" fmla="*/ 261079 w 1064651"/>
                <a:gd name="connsiteY23" fmla="*/ 971913 h 1682380"/>
                <a:gd name="connsiteX24" fmla="*/ 276793 w 1064651"/>
                <a:gd name="connsiteY24" fmla="*/ 971913 h 1682380"/>
                <a:gd name="connsiteX25" fmla="*/ 936218 w 1064651"/>
                <a:gd name="connsiteY25" fmla="*/ 971913 h 1682380"/>
                <a:gd name="connsiteX26" fmla="*/ 951932 w 1064651"/>
                <a:gd name="connsiteY26" fmla="*/ 956281 h 168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64651" h="1682380">
                  <a:moveTo>
                    <a:pt x="951932" y="956435"/>
                  </a:moveTo>
                  <a:lnTo>
                    <a:pt x="951932" y="770951"/>
                  </a:lnTo>
                  <a:cubicBezTo>
                    <a:pt x="951932" y="762318"/>
                    <a:pt x="944897" y="755319"/>
                    <a:pt x="936218" y="755319"/>
                  </a:cubicBezTo>
                  <a:lnTo>
                    <a:pt x="276793" y="755319"/>
                  </a:lnTo>
                  <a:lnTo>
                    <a:pt x="261079" y="755319"/>
                  </a:lnTo>
                  <a:cubicBezTo>
                    <a:pt x="252400" y="755319"/>
                    <a:pt x="245365" y="748321"/>
                    <a:pt x="245365" y="739688"/>
                  </a:cubicBezTo>
                  <a:lnTo>
                    <a:pt x="245365" y="724056"/>
                  </a:lnTo>
                  <a:lnTo>
                    <a:pt x="245365" y="248010"/>
                  </a:lnTo>
                  <a:lnTo>
                    <a:pt x="245365" y="232378"/>
                  </a:lnTo>
                  <a:cubicBezTo>
                    <a:pt x="245365" y="223745"/>
                    <a:pt x="252400" y="216747"/>
                    <a:pt x="261079" y="216747"/>
                  </a:cubicBezTo>
                  <a:lnTo>
                    <a:pt x="276793" y="216747"/>
                  </a:lnTo>
                  <a:lnTo>
                    <a:pt x="1048938" y="216747"/>
                  </a:lnTo>
                  <a:cubicBezTo>
                    <a:pt x="1057617" y="216747"/>
                    <a:pt x="1064652" y="209748"/>
                    <a:pt x="1064652" y="201115"/>
                  </a:cubicBezTo>
                  <a:lnTo>
                    <a:pt x="1064652" y="15632"/>
                  </a:lnTo>
                  <a:cubicBezTo>
                    <a:pt x="1064652" y="6998"/>
                    <a:pt x="1057617" y="0"/>
                    <a:pt x="1048938" y="0"/>
                  </a:cubicBezTo>
                  <a:lnTo>
                    <a:pt x="15663" y="0"/>
                  </a:lnTo>
                  <a:cubicBezTo>
                    <a:pt x="7138" y="0"/>
                    <a:pt x="205" y="6794"/>
                    <a:pt x="0" y="15223"/>
                  </a:cubicBezTo>
                  <a:lnTo>
                    <a:pt x="0" y="1667158"/>
                  </a:lnTo>
                  <a:cubicBezTo>
                    <a:pt x="205" y="1675587"/>
                    <a:pt x="7138" y="1682381"/>
                    <a:pt x="15663" y="1682381"/>
                  </a:cubicBezTo>
                  <a:lnTo>
                    <a:pt x="229651" y="1682381"/>
                  </a:lnTo>
                  <a:cubicBezTo>
                    <a:pt x="238330" y="1682381"/>
                    <a:pt x="245365" y="1675382"/>
                    <a:pt x="245365" y="1666749"/>
                  </a:cubicBezTo>
                  <a:lnTo>
                    <a:pt x="245365" y="1003176"/>
                  </a:lnTo>
                  <a:lnTo>
                    <a:pt x="245365" y="987544"/>
                  </a:lnTo>
                  <a:cubicBezTo>
                    <a:pt x="245365" y="978911"/>
                    <a:pt x="252400" y="971913"/>
                    <a:pt x="261079" y="971913"/>
                  </a:cubicBezTo>
                  <a:lnTo>
                    <a:pt x="276793" y="971913"/>
                  </a:lnTo>
                  <a:lnTo>
                    <a:pt x="936218" y="971913"/>
                  </a:lnTo>
                  <a:cubicBezTo>
                    <a:pt x="944897" y="971913"/>
                    <a:pt x="951932" y="964914"/>
                    <a:pt x="951932" y="956281"/>
                  </a:cubicBezTo>
                  <a:close/>
                </a:path>
              </a:pathLst>
            </a:custGeom>
            <a:solidFill>
              <a:schemeClr val="bg1"/>
            </a:solidFill>
            <a:ln w="5129" cap="flat">
              <a:noFill/>
              <a:prstDash val="solid"/>
              <a:miter/>
            </a:ln>
          </p:spPr>
          <p:txBody>
            <a:bodyPr rtlCol="0" anchor="ctr"/>
            <a:lstStyle/>
            <a:p>
              <a:endParaRPr lang="fi-FI" dirty="0"/>
            </a:p>
          </p:txBody>
        </p:sp>
        <p:sp>
          <p:nvSpPr>
            <p:cNvPr id="17" name="Freeform 16">
              <a:extLst>
                <a:ext uri="{FF2B5EF4-FFF2-40B4-BE49-F238E27FC236}">
                  <a16:creationId xmlns:a16="http://schemas.microsoft.com/office/drawing/2014/main" id="{9D380EAB-5368-1F45-B531-8BF5A1EF293F}"/>
                </a:ext>
              </a:extLst>
            </p:cNvPr>
            <p:cNvSpPr/>
            <p:nvPr/>
          </p:nvSpPr>
          <p:spPr>
            <a:xfrm>
              <a:off x="5786765" y="3250641"/>
              <a:ext cx="308478" cy="351652"/>
            </a:xfrm>
            <a:custGeom>
              <a:avLst/>
              <a:gdLst>
                <a:gd name="connsiteX0" fmla="*/ 870743 w 1528216"/>
                <a:gd name="connsiteY0" fmla="*/ 1520549 h 1742097"/>
                <a:gd name="connsiteX1" fmla="*/ 432239 w 1528216"/>
                <a:gd name="connsiteY1" fmla="*/ 1329343 h 1742097"/>
                <a:gd name="connsiteX2" fmla="*/ 260514 w 1528216"/>
                <a:gd name="connsiteY2" fmla="*/ 871125 h 1742097"/>
                <a:gd name="connsiteX3" fmla="*/ 260514 w 1528216"/>
                <a:gd name="connsiteY3" fmla="*/ 866170 h 1742097"/>
                <a:gd name="connsiteX4" fmla="*/ 432958 w 1528216"/>
                <a:gd name="connsiteY4" fmla="*/ 410302 h 1742097"/>
                <a:gd name="connsiteX5" fmla="*/ 868226 w 1528216"/>
                <a:gd name="connsiteY5" fmla="*/ 221753 h 1742097"/>
                <a:gd name="connsiteX6" fmla="*/ 1347145 w 1528216"/>
                <a:gd name="connsiteY6" fmla="*/ 412805 h 1742097"/>
                <a:gd name="connsiteX7" fmla="*/ 1369176 w 1528216"/>
                <a:gd name="connsiteY7" fmla="*/ 411272 h 1742097"/>
                <a:gd name="connsiteX8" fmla="*/ 1506185 w 1528216"/>
                <a:gd name="connsiteY8" fmla="*/ 254293 h 1742097"/>
                <a:gd name="connsiteX9" fmla="*/ 1504902 w 1528216"/>
                <a:gd name="connsiteY9" fmla="*/ 232429 h 1742097"/>
                <a:gd name="connsiteX10" fmla="*/ 870691 w 1528216"/>
                <a:gd name="connsiteY10" fmla="*/ 0 h 1742097"/>
                <a:gd name="connsiteX11" fmla="*/ 243927 w 1528216"/>
                <a:gd name="connsiteY11" fmla="*/ 255621 h 1742097"/>
                <a:gd name="connsiteX12" fmla="*/ 0 w 1528216"/>
                <a:gd name="connsiteY12" fmla="*/ 871074 h 1742097"/>
                <a:gd name="connsiteX13" fmla="*/ 0 w 1528216"/>
                <a:gd name="connsiteY13" fmla="*/ 876029 h 1742097"/>
                <a:gd name="connsiteX14" fmla="*/ 244441 w 1528216"/>
                <a:gd name="connsiteY14" fmla="*/ 1490767 h 1742097"/>
                <a:gd name="connsiteX15" fmla="*/ 860626 w 1528216"/>
                <a:gd name="connsiteY15" fmla="*/ 1742097 h 1742097"/>
                <a:gd name="connsiteX16" fmla="*/ 1528216 w 1528216"/>
                <a:gd name="connsiteY16" fmla="*/ 1464357 h 1742097"/>
                <a:gd name="connsiteX17" fmla="*/ 1519897 w 1528216"/>
                <a:gd name="connsiteY17" fmla="*/ 1455979 h 1742097"/>
                <a:gd name="connsiteX18" fmla="*/ 1383657 w 1528216"/>
                <a:gd name="connsiteY18" fmla="*/ 1318718 h 1742097"/>
                <a:gd name="connsiteX19" fmla="*/ 1362140 w 1528216"/>
                <a:gd name="connsiteY19" fmla="*/ 1318156 h 1742097"/>
                <a:gd name="connsiteX20" fmla="*/ 870691 w 1528216"/>
                <a:gd name="connsiteY20" fmla="*/ 1520446 h 1742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8216" h="1742097">
                  <a:moveTo>
                    <a:pt x="870743" y="1520549"/>
                  </a:moveTo>
                  <a:cubicBezTo>
                    <a:pt x="701175" y="1520549"/>
                    <a:pt x="545472" y="1452659"/>
                    <a:pt x="432239" y="1329343"/>
                  </a:cubicBezTo>
                  <a:cubicBezTo>
                    <a:pt x="321521" y="1208787"/>
                    <a:pt x="260514" y="1046035"/>
                    <a:pt x="260514" y="871125"/>
                  </a:cubicBezTo>
                  <a:lnTo>
                    <a:pt x="260514" y="866170"/>
                  </a:lnTo>
                  <a:cubicBezTo>
                    <a:pt x="260514" y="691925"/>
                    <a:pt x="321778" y="530041"/>
                    <a:pt x="432958" y="410302"/>
                  </a:cubicBezTo>
                  <a:cubicBezTo>
                    <a:pt x="545934" y="288723"/>
                    <a:pt x="700507" y="221753"/>
                    <a:pt x="868226" y="221753"/>
                  </a:cubicBezTo>
                  <a:cubicBezTo>
                    <a:pt x="1043957" y="221753"/>
                    <a:pt x="1189388" y="279324"/>
                    <a:pt x="1347145" y="412805"/>
                  </a:cubicBezTo>
                  <a:cubicBezTo>
                    <a:pt x="1353718" y="418373"/>
                    <a:pt x="1363527" y="417760"/>
                    <a:pt x="1369176" y="411272"/>
                  </a:cubicBezTo>
                  <a:lnTo>
                    <a:pt x="1506185" y="254293"/>
                  </a:lnTo>
                  <a:cubicBezTo>
                    <a:pt x="1511783" y="247857"/>
                    <a:pt x="1511269" y="238100"/>
                    <a:pt x="1504902" y="232429"/>
                  </a:cubicBezTo>
                  <a:cubicBezTo>
                    <a:pt x="1370973" y="112894"/>
                    <a:pt x="1187848" y="0"/>
                    <a:pt x="870691" y="0"/>
                  </a:cubicBezTo>
                  <a:cubicBezTo>
                    <a:pt x="627175" y="0"/>
                    <a:pt x="404611" y="90775"/>
                    <a:pt x="243927" y="255621"/>
                  </a:cubicBezTo>
                  <a:cubicBezTo>
                    <a:pt x="86633" y="417045"/>
                    <a:pt x="0" y="635580"/>
                    <a:pt x="0" y="871074"/>
                  </a:cubicBezTo>
                  <a:lnTo>
                    <a:pt x="0" y="876029"/>
                  </a:lnTo>
                  <a:cubicBezTo>
                    <a:pt x="0" y="1111932"/>
                    <a:pt x="86787" y="1330263"/>
                    <a:pt x="244441" y="1490767"/>
                  </a:cubicBezTo>
                  <a:cubicBezTo>
                    <a:pt x="403635" y="1652855"/>
                    <a:pt x="622502" y="1742097"/>
                    <a:pt x="860626" y="1742097"/>
                  </a:cubicBezTo>
                  <a:cubicBezTo>
                    <a:pt x="1134749" y="1742097"/>
                    <a:pt x="1330250" y="1661283"/>
                    <a:pt x="1528216" y="1464357"/>
                  </a:cubicBezTo>
                  <a:cubicBezTo>
                    <a:pt x="1525597" y="1461752"/>
                    <a:pt x="1522824" y="1458942"/>
                    <a:pt x="1519897" y="1455979"/>
                  </a:cubicBezTo>
                  <a:cubicBezTo>
                    <a:pt x="1483128" y="1418944"/>
                    <a:pt x="1421093" y="1356418"/>
                    <a:pt x="1383657" y="1318718"/>
                  </a:cubicBezTo>
                  <a:cubicBezTo>
                    <a:pt x="1377803" y="1312792"/>
                    <a:pt x="1368405" y="1312639"/>
                    <a:pt x="1362140" y="1318156"/>
                  </a:cubicBezTo>
                  <a:cubicBezTo>
                    <a:pt x="1222973" y="1440756"/>
                    <a:pt x="1081444" y="1520446"/>
                    <a:pt x="870691" y="1520446"/>
                  </a:cubicBezTo>
                  <a:close/>
                </a:path>
              </a:pathLst>
            </a:custGeom>
            <a:solidFill>
              <a:schemeClr val="bg1"/>
            </a:solidFill>
            <a:ln w="5129" cap="flat">
              <a:noFill/>
              <a:prstDash val="solid"/>
              <a:miter/>
            </a:ln>
          </p:spPr>
          <p:txBody>
            <a:bodyPr rtlCol="0" anchor="ctr"/>
            <a:lstStyle/>
            <a:p>
              <a:endParaRPr lang="fi-FI" dirty="0"/>
            </a:p>
          </p:txBody>
        </p:sp>
        <p:sp>
          <p:nvSpPr>
            <p:cNvPr id="18" name="Freeform 17">
              <a:extLst>
                <a:ext uri="{FF2B5EF4-FFF2-40B4-BE49-F238E27FC236}">
                  <a16:creationId xmlns:a16="http://schemas.microsoft.com/office/drawing/2014/main" id="{F0B94BD4-5603-3541-90D3-C7D9DC351BD8}"/>
                </a:ext>
              </a:extLst>
            </p:cNvPr>
            <p:cNvSpPr/>
            <p:nvPr/>
          </p:nvSpPr>
          <p:spPr>
            <a:xfrm>
              <a:off x="6137152" y="3250662"/>
              <a:ext cx="318626" cy="351672"/>
            </a:xfrm>
            <a:custGeom>
              <a:avLst/>
              <a:gdLst>
                <a:gd name="connsiteX0" fmla="*/ 1327323 w 1578490"/>
                <a:gd name="connsiteY0" fmla="*/ 1006803 h 1742199"/>
                <a:gd name="connsiteX1" fmla="*/ 1343037 w 1578490"/>
                <a:gd name="connsiteY1" fmla="*/ 1022434 h 1742199"/>
                <a:gd name="connsiteX2" fmla="*/ 1343037 w 1578490"/>
                <a:gd name="connsiteY2" fmla="*/ 1038066 h 1742199"/>
                <a:gd name="connsiteX3" fmla="*/ 1343037 w 1578490"/>
                <a:gd name="connsiteY3" fmla="*/ 1362139 h 1742199"/>
                <a:gd name="connsiteX4" fmla="*/ 1343037 w 1578490"/>
                <a:gd name="connsiteY4" fmla="*/ 1377822 h 1742199"/>
                <a:gd name="connsiteX5" fmla="*/ 1330404 w 1578490"/>
                <a:gd name="connsiteY5" fmla="*/ 1387221 h 1742199"/>
                <a:gd name="connsiteX6" fmla="*/ 888151 w 1578490"/>
                <a:gd name="connsiteY6" fmla="*/ 1525504 h 1742199"/>
                <a:gd name="connsiteX7" fmla="*/ 260411 w 1578490"/>
                <a:gd name="connsiteY7" fmla="*/ 871074 h 1742199"/>
                <a:gd name="connsiteX8" fmla="*/ 260411 w 1578490"/>
                <a:gd name="connsiteY8" fmla="*/ 866119 h 1742199"/>
                <a:gd name="connsiteX9" fmla="*/ 431776 w 1578490"/>
                <a:gd name="connsiteY9" fmla="*/ 413265 h 1742199"/>
                <a:gd name="connsiteX10" fmla="*/ 860677 w 1578490"/>
                <a:gd name="connsiteY10" fmla="*/ 221651 h 1742199"/>
                <a:gd name="connsiteX11" fmla="*/ 1335693 w 1578490"/>
                <a:gd name="connsiteY11" fmla="*/ 384300 h 1742199"/>
                <a:gd name="connsiteX12" fmla="*/ 1357364 w 1578490"/>
                <a:gd name="connsiteY12" fmla="*/ 382104 h 1742199"/>
                <a:gd name="connsiteX13" fmla="*/ 1492423 w 1578490"/>
                <a:gd name="connsiteY13" fmla="*/ 221906 h 1742199"/>
                <a:gd name="connsiteX14" fmla="*/ 1490112 w 1578490"/>
                <a:gd name="connsiteY14" fmla="*/ 199481 h 1742199"/>
                <a:gd name="connsiteX15" fmla="*/ 876135 w 1578490"/>
                <a:gd name="connsiteY15" fmla="*/ 0 h 1742199"/>
                <a:gd name="connsiteX16" fmla="*/ 871564 w 1578490"/>
                <a:gd name="connsiteY16" fmla="*/ 0 h 1742199"/>
                <a:gd name="connsiteX17" fmla="*/ 245211 w 1578490"/>
                <a:gd name="connsiteY17" fmla="*/ 258431 h 1742199"/>
                <a:gd name="connsiteX18" fmla="*/ 0 w 1578490"/>
                <a:gd name="connsiteY18" fmla="*/ 871074 h 1742199"/>
                <a:gd name="connsiteX19" fmla="*/ 0 w 1578490"/>
                <a:gd name="connsiteY19" fmla="*/ 876080 h 1742199"/>
                <a:gd name="connsiteX20" fmla="*/ 240024 w 1578490"/>
                <a:gd name="connsiteY20" fmla="*/ 1493526 h 1742199"/>
                <a:gd name="connsiteX21" fmla="*/ 878240 w 1578490"/>
                <a:gd name="connsiteY21" fmla="*/ 1742199 h 1742199"/>
                <a:gd name="connsiteX22" fmla="*/ 1572842 w 1578490"/>
                <a:gd name="connsiteY22" fmla="*/ 1491891 h 1742199"/>
                <a:gd name="connsiteX23" fmla="*/ 1578491 w 1578490"/>
                <a:gd name="connsiteY23" fmla="*/ 1479835 h 1742199"/>
                <a:gd name="connsiteX24" fmla="*/ 1578491 w 1578490"/>
                <a:gd name="connsiteY24" fmla="*/ 815802 h 1742199"/>
                <a:gd name="connsiteX25" fmla="*/ 1562777 w 1578490"/>
                <a:gd name="connsiteY25" fmla="*/ 800170 h 1742199"/>
                <a:gd name="connsiteX26" fmla="*/ 910285 w 1578490"/>
                <a:gd name="connsiteY26" fmla="*/ 800170 h 1742199"/>
                <a:gd name="connsiteX27" fmla="*/ 894570 w 1578490"/>
                <a:gd name="connsiteY27" fmla="*/ 815802 h 1742199"/>
                <a:gd name="connsiteX28" fmla="*/ 894570 w 1578490"/>
                <a:gd name="connsiteY28" fmla="*/ 991273 h 1742199"/>
                <a:gd name="connsiteX29" fmla="*/ 910285 w 1578490"/>
                <a:gd name="connsiteY29" fmla="*/ 1006905 h 1742199"/>
                <a:gd name="connsiteX30" fmla="*/ 1311711 w 1578490"/>
                <a:gd name="connsiteY30" fmla="*/ 1006905 h 1742199"/>
                <a:gd name="connsiteX31" fmla="*/ 1327425 w 1578490"/>
                <a:gd name="connsiteY31" fmla="*/ 1006905 h 174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78490" h="1742199">
                  <a:moveTo>
                    <a:pt x="1327323" y="1006803"/>
                  </a:moveTo>
                  <a:cubicBezTo>
                    <a:pt x="1336001" y="1006803"/>
                    <a:pt x="1343037" y="1013801"/>
                    <a:pt x="1343037" y="1022434"/>
                  </a:cubicBezTo>
                  <a:lnTo>
                    <a:pt x="1343037" y="1038066"/>
                  </a:lnTo>
                  <a:lnTo>
                    <a:pt x="1343037" y="1362139"/>
                  </a:lnTo>
                  <a:lnTo>
                    <a:pt x="1343037" y="1377822"/>
                  </a:lnTo>
                  <a:lnTo>
                    <a:pt x="1330404" y="1387221"/>
                  </a:lnTo>
                  <a:cubicBezTo>
                    <a:pt x="1209981" y="1476413"/>
                    <a:pt x="1052892" y="1525504"/>
                    <a:pt x="888151" y="1525504"/>
                  </a:cubicBezTo>
                  <a:cubicBezTo>
                    <a:pt x="518563" y="1525504"/>
                    <a:pt x="260411" y="1256396"/>
                    <a:pt x="260411" y="871074"/>
                  </a:cubicBezTo>
                  <a:lnTo>
                    <a:pt x="260411" y="866119"/>
                  </a:lnTo>
                  <a:cubicBezTo>
                    <a:pt x="260411" y="695143"/>
                    <a:pt x="321213" y="534332"/>
                    <a:pt x="431776" y="413265"/>
                  </a:cubicBezTo>
                  <a:cubicBezTo>
                    <a:pt x="544496" y="289745"/>
                    <a:pt x="696810" y="221651"/>
                    <a:pt x="860677" y="221651"/>
                  </a:cubicBezTo>
                  <a:cubicBezTo>
                    <a:pt x="1072868" y="221651"/>
                    <a:pt x="1208132" y="285556"/>
                    <a:pt x="1335693" y="384300"/>
                  </a:cubicBezTo>
                  <a:cubicBezTo>
                    <a:pt x="1342369" y="389460"/>
                    <a:pt x="1351921" y="388591"/>
                    <a:pt x="1357364" y="382104"/>
                  </a:cubicBezTo>
                  <a:lnTo>
                    <a:pt x="1492423" y="221906"/>
                  </a:lnTo>
                  <a:cubicBezTo>
                    <a:pt x="1498123" y="215163"/>
                    <a:pt x="1497096" y="204947"/>
                    <a:pt x="1490112" y="199481"/>
                  </a:cubicBezTo>
                  <a:cubicBezTo>
                    <a:pt x="1309965" y="58848"/>
                    <a:pt x="1128381" y="460"/>
                    <a:pt x="876135" y="0"/>
                  </a:cubicBezTo>
                  <a:lnTo>
                    <a:pt x="871564" y="0"/>
                  </a:lnTo>
                  <a:cubicBezTo>
                    <a:pt x="629332" y="409"/>
                    <a:pt x="406973" y="92154"/>
                    <a:pt x="245211" y="258431"/>
                  </a:cubicBezTo>
                  <a:cubicBezTo>
                    <a:pt x="87095" y="420927"/>
                    <a:pt x="0" y="638491"/>
                    <a:pt x="0" y="871074"/>
                  </a:cubicBezTo>
                  <a:lnTo>
                    <a:pt x="0" y="876080"/>
                  </a:lnTo>
                  <a:cubicBezTo>
                    <a:pt x="0" y="1117552"/>
                    <a:pt x="85246" y="1336853"/>
                    <a:pt x="240024" y="1493526"/>
                  </a:cubicBezTo>
                  <a:cubicBezTo>
                    <a:pt x="400708" y="1656175"/>
                    <a:pt x="621372" y="1742199"/>
                    <a:pt x="878240" y="1742199"/>
                  </a:cubicBezTo>
                  <a:cubicBezTo>
                    <a:pt x="1196680" y="1742199"/>
                    <a:pt x="1429413" y="1609281"/>
                    <a:pt x="1572842" y="1491891"/>
                  </a:cubicBezTo>
                  <a:cubicBezTo>
                    <a:pt x="1576488" y="1488928"/>
                    <a:pt x="1578491" y="1484484"/>
                    <a:pt x="1578491" y="1479835"/>
                  </a:cubicBezTo>
                  <a:lnTo>
                    <a:pt x="1578491" y="815802"/>
                  </a:lnTo>
                  <a:cubicBezTo>
                    <a:pt x="1578491" y="807169"/>
                    <a:pt x="1571506" y="800170"/>
                    <a:pt x="1562777" y="800170"/>
                  </a:cubicBezTo>
                  <a:lnTo>
                    <a:pt x="910285" y="800170"/>
                  </a:lnTo>
                  <a:cubicBezTo>
                    <a:pt x="901606" y="800170"/>
                    <a:pt x="894570" y="807118"/>
                    <a:pt x="894570" y="815802"/>
                  </a:cubicBezTo>
                  <a:lnTo>
                    <a:pt x="894570" y="991273"/>
                  </a:lnTo>
                  <a:cubicBezTo>
                    <a:pt x="894570" y="999907"/>
                    <a:pt x="901606" y="1006905"/>
                    <a:pt x="910285" y="1006905"/>
                  </a:cubicBezTo>
                  <a:lnTo>
                    <a:pt x="1311711" y="1006905"/>
                  </a:lnTo>
                  <a:lnTo>
                    <a:pt x="1327425" y="1006905"/>
                  </a:lnTo>
                  <a:close/>
                </a:path>
              </a:pathLst>
            </a:custGeom>
            <a:solidFill>
              <a:schemeClr val="bg1"/>
            </a:solidFill>
            <a:ln w="5129" cap="flat">
              <a:noFill/>
              <a:prstDash val="solid"/>
              <a:miter/>
            </a:ln>
          </p:spPr>
          <p:txBody>
            <a:bodyPr rtlCol="0" anchor="ctr"/>
            <a:lstStyle/>
            <a:p>
              <a:endParaRPr lang="fi-FI" dirty="0"/>
            </a:p>
          </p:txBody>
        </p:sp>
      </p:grpSp>
    </p:spTree>
    <p:extLst>
      <p:ext uri="{BB962C8B-B14F-4D97-AF65-F5344CB8AC3E}">
        <p14:creationId xmlns:p14="http://schemas.microsoft.com/office/powerpoint/2010/main" val="5970996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Kiitos">
    <p:bg>
      <p:bgPr>
        <a:solidFill>
          <a:srgbClr val="17406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hasCustomPrompt="1"/>
          </p:nvPr>
        </p:nvSpPr>
        <p:spPr>
          <a:xfrm>
            <a:off x="5620512" y="2011681"/>
            <a:ext cx="5616052" cy="1108900"/>
          </a:xfrm>
        </p:spPr>
        <p:txBody>
          <a:bodyPr anchor="ctr" anchorCtr="0"/>
          <a:lstStyle>
            <a:lvl1pPr algn="l">
              <a:lnSpc>
                <a:spcPct val="78000"/>
              </a:lnSpc>
              <a:defRPr sz="8000">
                <a:solidFill>
                  <a:schemeClr val="bg1"/>
                </a:solidFill>
              </a:defRPr>
            </a:lvl1pPr>
          </a:lstStyle>
          <a:p>
            <a:r>
              <a:rPr lang="en-GB" dirty="0" err="1"/>
              <a:t>Lopputeksti</a:t>
            </a:r>
            <a:endParaRPr lang="en-GB" dirty="0"/>
          </a:p>
        </p:txBody>
      </p:sp>
      <p:sp>
        <p:nvSpPr>
          <p:cNvPr id="12" name="Text Placeholder 11">
            <a:extLst>
              <a:ext uri="{FF2B5EF4-FFF2-40B4-BE49-F238E27FC236}">
                <a16:creationId xmlns:a16="http://schemas.microsoft.com/office/drawing/2014/main" id="{756A160F-10A4-CB44-A364-E5452F1D0A7A}"/>
              </a:ext>
            </a:extLst>
          </p:cNvPr>
          <p:cNvSpPr>
            <a:spLocks noGrp="1"/>
          </p:cNvSpPr>
          <p:nvPr>
            <p:ph type="body" sz="quarter" idx="13" hasCustomPrompt="1"/>
          </p:nvPr>
        </p:nvSpPr>
        <p:spPr>
          <a:xfrm>
            <a:off x="5620512" y="3300474"/>
            <a:ext cx="4798822" cy="271782"/>
          </a:xfrm>
        </p:spPr>
        <p:txBody>
          <a:bodyPr/>
          <a:lstStyle>
            <a:lvl1pPr marL="0" indent="0" algn="l">
              <a:buNone/>
              <a:defRPr sz="1700" b="1">
                <a:solidFill>
                  <a:schemeClr val="bg1"/>
                </a:solidFill>
              </a:defRPr>
            </a:lvl1pPr>
          </a:lstStyle>
          <a:p>
            <a:pPr lvl="0"/>
            <a:r>
              <a:rPr lang="en-US" dirty="0" err="1"/>
              <a:t>Etunimi</a:t>
            </a:r>
            <a:r>
              <a:rPr lang="en-US" dirty="0"/>
              <a:t> </a:t>
            </a:r>
            <a:r>
              <a:rPr lang="en-US" dirty="0" err="1"/>
              <a:t>Sukunimi</a:t>
            </a:r>
            <a:endParaRPr lang="fi-FI" dirty="0"/>
          </a:p>
        </p:txBody>
      </p:sp>
      <p:grpSp>
        <p:nvGrpSpPr>
          <p:cNvPr id="20" name="Group 19">
            <a:extLst>
              <a:ext uri="{FF2B5EF4-FFF2-40B4-BE49-F238E27FC236}">
                <a16:creationId xmlns:a16="http://schemas.microsoft.com/office/drawing/2014/main" id="{A3DCD1E4-7542-CE4D-B23F-1119A1412583}"/>
              </a:ext>
            </a:extLst>
          </p:cNvPr>
          <p:cNvGrpSpPr/>
          <p:nvPr userDrawn="1"/>
        </p:nvGrpSpPr>
        <p:grpSpPr>
          <a:xfrm>
            <a:off x="3695957" y="2165711"/>
            <a:ext cx="1145730" cy="351693"/>
            <a:chOff x="5865996" y="257492"/>
            <a:chExt cx="5676003" cy="1742302"/>
          </a:xfrm>
        </p:grpSpPr>
        <p:sp>
          <p:nvSpPr>
            <p:cNvPr id="21" name="Freeform 20">
              <a:extLst>
                <a:ext uri="{FF2B5EF4-FFF2-40B4-BE49-F238E27FC236}">
                  <a16:creationId xmlns:a16="http://schemas.microsoft.com/office/drawing/2014/main" id="{756D9677-F947-AA44-B80D-97C8143E058C}"/>
                </a:ext>
              </a:extLst>
            </p:cNvPr>
            <p:cNvSpPr/>
            <p:nvPr/>
          </p:nvSpPr>
          <p:spPr>
            <a:xfrm>
              <a:off x="10986770" y="1409781"/>
              <a:ext cx="555229" cy="552313"/>
            </a:xfrm>
            <a:custGeom>
              <a:avLst/>
              <a:gdLst>
                <a:gd name="connsiteX0" fmla="*/ 555230 w 555229"/>
                <a:gd name="connsiteY0" fmla="*/ 276157 h 552313"/>
                <a:gd name="connsiteX1" fmla="*/ 277615 w 555229"/>
                <a:gd name="connsiteY1" fmla="*/ 552314 h 552313"/>
                <a:gd name="connsiteX2" fmla="*/ 0 w 555229"/>
                <a:gd name="connsiteY2" fmla="*/ 276157 h 552313"/>
                <a:gd name="connsiteX3" fmla="*/ 277615 w 555229"/>
                <a:gd name="connsiteY3" fmla="*/ 0 h 552313"/>
                <a:gd name="connsiteX4" fmla="*/ 555230 w 555229"/>
                <a:gd name="connsiteY4" fmla="*/ 276157 h 55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229" h="552313">
                  <a:moveTo>
                    <a:pt x="555230" y="276157"/>
                  </a:moveTo>
                  <a:cubicBezTo>
                    <a:pt x="555230" y="428692"/>
                    <a:pt x="430903" y="552314"/>
                    <a:pt x="277615" y="552314"/>
                  </a:cubicBezTo>
                  <a:cubicBezTo>
                    <a:pt x="124274" y="552314"/>
                    <a:pt x="0" y="428641"/>
                    <a:pt x="0" y="276157"/>
                  </a:cubicBezTo>
                  <a:cubicBezTo>
                    <a:pt x="0" y="123622"/>
                    <a:pt x="124274" y="0"/>
                    <a:pt x="277615" y="0"/>
                  </a:cubicBezTo>
                  <a:cubicBezTo>
                    <a:pt x="430955" y="0"/>
                    <a:pt x="555230" y="123673"/>
                    <a:pt x="555230" y="276157"/>
                  </a:cubicBezTo>
                  <a:close/>
                </a:path>
              </a:pathLst>
            </a:custGeom>
            <a:solidFill>
              <a:srgbClr val="EB5C18"/>
            </a:solidFill>
            <a:ln w="5129" cap="flat">
              <a:noFill/>
              <a:prstDash val="solid"/>
              <a:miter/>
            </a:ln>
          </p:spPr>
          <p:txBody>
            <a:bodyPr rtlCol="0" anchor="ctr"/>
            <a:lstStyle/>
            <a:p>
              <a:endParaRPr lang="fi-FI" dirty="0"/>
            </a:p>
          </p:txBody>
        </p:sp>
        <p:sp>
          <p:nvSpPr>
            <p:cNvPr id="22" name="Freeform 21">
              <a:extLst>
                <a:ext uri="{FF2B5EF4-FFF2-40B4-BE49-F238E27FC236}">
                  <a16:creationId xmlns:a16="http://schemas.microsoft.com/office/drawing/2014/main" id="{DFC78DF4-B539-A645-A7E2-342435255988}"/>
                </a:ext>
              </a:extLst>
            </p:cNvPr>
            <p:cNvSpPr/>
            <p:nvPr/>
          </p:nvSpPr>
          <p:spPr>
            <a:xfrm>
              <a:off x="5865996" y="287376"/>
              <a:ext cx="1064651" cy="1682380"/>
            </a:xfrm>
            <a:custGeom>
              <a:avLst/>
              <a:gdLst>
                <a:gd name="connsiteX0" fmla="*/ 951932 w 1064651"/>
                <a:gd name="connsiteY0" fmla="*/ 956435 h 1682380"/>
                <a:gd name="connsiteX1" fmla="*/ 951932 w 1064651"/>
                <a:gd name="connsiteY1" fmla="*/ 770951 h 1682380"/>
                <a:gd name="connsiteX2" fmla="*/ 936218 w 1064651"/>
                <a:gd name="connsiteY2" fmla="*/ 755319 h 1682380"/>
                <a:gd name="connsiteX3" fmla="*/ 276793 w 1064651"/>
                <a:gd name="connsiteY3" fmla="*/ 755319 h 1682380"/>
                <a:gd name="connsiteX4" fmla="*/ 261079 w 1064651"/>
                <a:gd name="connsiteY4" fmla="*/ 755319 h 1682380"/>
                <a:gd name="connsiteX5" fmla="*/ 245365 w 1064651"/>
                <a:gd name="connsiteY5" fmla="*/ 739688 h 1682380"/>
                <a:gd name="connsiteX6" fmla="*/ 245365 w 1064651"/>
                <a:gd name="connsiteY6" fmla="*/ 724056 h 1682380"/>
                <a:gd name="connsiteX7" fmla="*/ 245365 w 1064651"/>
                <a:gd name="connsiteY7" fmla="*/ 248010 h 1682380"/>
                <a:gd name="connsiteX8" fmla="*/ 245365 w 1064651"/>
                <a:gd name="connsiteY8" fmla="*/ 232378 h 1682380"/>
                <a:gd name="connsiteX9" fmla="*/ 261079 w 1064651"/>
                <a:gd name="connsiteY9" fmla="*/ 216747 h 1682380"/>
                <a:gd name="connsiteX10" fmla="*/ 276793 w 1064651"/>
                <a:gd name="connsiteY10" fmla="*/ 216747 h 1682380"/>
                <a:gd name="connsiteX11" fmla="*/ 1048938 w 1064651"/>
                <a:gd name="connsiteY11" fmla="*/ 216747 h 1682380"/>
                <a:gd name="connsiteX12" fmla="*/ 1064652 w 1064651"/>
                <a:gd name="connsiteY12" fmla="*/ 201115 h 1682380"/>
                <a:gd name="connsiteX13" fmla="*/ 1064652 w 1064651"/>
                <a:gd name="connsiteY13" fmla="*/ 15632 h 1682380"/>
                <a:gd name="connsiteX14" fmla="*/ 1048938 w 1064651"/>
                <a:gd name="connsiteY14" fmla="*/ 0 h 1682380"/>
                <a:gd name="connsiteX15" fmla="*/ 15663 w 1064651"/>
                <a:gd name="connsiteY15" fmla="*/ 0 h 1682380"/>
                <a:gd name="connsiteX16" fmla="*/ 0 w 1064651"/>
                <a:gd name="connsiteY16" fmla="*/ 15223 h 1682380"/>
                <a:gd name="connsiteX17" fmla="*/ 0 w 1064651"/>
                <a:gd name="connsiteY17" fmla="*/ 1667158 h 1682380"/>
                <a:gd name="connsiteX18" fmla="*/ 15663 w 1064651"/>
                <a:gd name="connsiteY18" fmla="*/ 1682381 h 1682380"/>
                <a:gd name="connsiteX19" fmla="*/ 229651 w 1064651"/>
                <a:gd name="connsiteY19" fmla="*/ 1682381 h 1682380"/>
                <a:gd name="connsiteX20" fmla="*/ 245365 w 1064651"/>
                <a:gd name="connsiteY20" fmla="*/ 1666749 h 1682380"/>
                <a:gd name="connsiteX21" fmla="*/ 245365 w 1064651"/>
                <a:gd name="connsiteY21" fmla="*/ 1003176 h 1682380"/>
                <a:gd name="connsiteX22" fmla="*/ 245365 w 1064651"/>
                <a:gd name="connsiteY22" fmla="*/ 987544 h 1682380"/>
                <a:gd name="connsiteX23" fmla="*/ 261079 w 1064651"/>
                <a:gd name="connsiteY23" fmla="*/ 971913 h 1682380"/>
                <a:gd name="connsiteX24" fmla="*/ 276793 w 1064651"/>
                <a:gd name="connsiteY24" fmla="*/ 971913 h 1682380"/>
                <a:gd name="connsiteX25" fmla="*/ 936218 w 1064651"/>
                <a:gd name="connsiteY25" fmla="*/ 971913 h 1682380"/>
                <a:gd name="connsiteX26" fmla="*/ 951932 w 1064651"/>
                <a:gd name="connsiteY26" fmla="*/ 956281 h 168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64651" h="1682380">
                  <a:moveTo>
                    <a:pt x="951932" y="956435"/>
                  </a:moveTo>
                  <a:lnTo>
                    <a:pt x="951932" y="770951"/>
                  </a:lnTo>
                  <a:cubicBezTo>
                    <a:pt x="951932" y="762318"/>
                    <a:pt x="944897" y="755319"/>
                    <a:pt x="936218" y="755319"/>
                  </a:cubicBezTo>
                  <a:lnTo>
                    <a:pt x="276793" y="755319"/>
                  </a:lnTo>
                  <a:lnTo>
                    <a:pt x="261079" y="755319"/>
                  </a:lnTo>
                  <a:cubicBezTo>
                    <a:pt x="252400" y="755319"/>
                    <a:pt x="245365" y="748321"/>
                    <a:pt x="245365" y="739688"/>
                  </a:cubicBezTo>
                  <a:lnTo>
                    <a:pt x="245365" y="724056"/>
                  </a:lnTo>
                  <a:lnTo>
                    <a:pt x="245365" y="248010"/>
                  </a:lnTo>
                  <a:lnTo>
                    <a:pt x="245365" y="232378"/>
                  </a:lnTo>
                  <a:cubicBezTo>
                    <a:pt x="245365" y="223745"/>
                    <a:pt x="252400" y="216747"/>
                    <a:pt x="261079" y="216747"/>
                  </a:cubicBezTo>
                  <a:lnTo>
                    <a:pt x="276793" y="216747"/>
                  </a:lnTo>
                  <a:lnTo>
                    <a:pt x="1048938" y="216747"/>
                  </a:lnTo>
                  <a:cubicBezTo>
                    <a:pt x="1057617" y="216747"/>
                    <a:pt x="1064652" y="209748"/>
                    <a:pt x="1064652" y="201115"/>
                  </a:cubicBezTo>
                  <a:lnTo>
                    <a:pt x="1064652" y="15632"/>
                  </a:lnTo>
                  <a:cubicBezTo>
                    <a:pt x="1064652" y="6998"/>
                    <a:pt x="1057617" y="0"/>
                    <a:pt x="1048938" y="0"/>
                  </a:cubicBezTo>
                  <a:lnTo>
                    <a:pt x="15663" y="0"/>
                  </a:lnTo>
                  <a:cubicBezTo>
                    <a:pt x="7138" y="0"/>
                    <a:pt x="205" y="6794"/>
                    <a:pt x="0" y="15223"/>
                  </a:cubicBezTo>
                  <a:lnTo>
                    <a:pt x="0" y="1667158"/>
                  </a:lnTo>
                  <a:cubicBezTo>
                    <a:pt x="205" y="1675587"/>
                    <a:pt x="7138" y="1682381"/>
                    <a:pt x="15663" y="1682381"/>
                  </a:cubicBezTo>
                  <a:lnTo>
                    <a:pt x="229651" y="1682381"/>
                  </a:lnTo>
                  <a:cubicBezTo>
                    <a:pt x="238330" y="1682381"/>
                    <a:pt x="245365" y="1675382"/>
                    <a:pt x="245365" y="1666749"/>
                  </a:cubicBezTo>
                  <a:lnTo>
                    <a:pt x="245365" y="1003176"/>
                  </a:lnTo>
                  <a:lnTo>
                    <a:pt x="245365" y="987544"/>
                  </a:lnTo>
                  <a:cubicBezTo>
                    <a:pt x="245365" y="978911"/>
                    <a:pt x="252400" y="971913"/>
                    <a:pt x="261079" y="971913"/>
                  </a:cubicBezTo>
                  <a:lnTo>
                    <a:pt x="276793" y="971913"/>
                  </a:lnTo>
                  <a:lnTo>
                    <a:pt x="936218" y="971913"/>
                  </a:lnTo>
                  <a:cubicBezTo>
                    <a:pt x="944897" y="971913"/>
                    <a:pt x="951932" y="964914"/>
                    <a:pt x="951932" y="956281"/>
                  </a:cubicBezTo>
                  <a:close/>
                </a:path>
              </a:pathLst>
            </a:custGeom>
            <a:solidFill>
              <a:schemeClr val="bg1"/>
            </a:solidFill>
            <a:ln w="5129" cap="flat">
              <a:noFill/>
              <a:prstDash val="solid"/>
              <a:miter/>
            </a:ln>
          </p:spPr>
          <p:txBody>
            <a:bodyPr rtlCol="0" anchor="ctr"/>
            <a:lstStyle/>
            <a:p>
              <a:endParaRPr lang="fi-FI" dirty="0"/>
            </a:p>
          </p:txBody>
        </p:sp>
        <p:sp>
          <p:nvSpPr>
            <p:cNvPr id="23" name="Freeform 22">
              <a:extLst>
                <a:ext uri="{FF2B5EF4-FFF2-40B4-BE49-F238E27FC236}">
                  <a16:creationId xmlns:a16="http://schemas.microsoft.com/office/drawing/2014/main" id="{BF08564A-F5E9-A74A-96AE-A9CC7BF35F30}"/>
                </a:ext>
              </a:extLst>
            </p:cNvPr>
            <p:cNvSpPr/>
            <p:nvPr/>
          </p:nvSpPr>
          <p:spPr>
            <a:xfrm>
              <a:off x="7163996" y="257492"/>
              <a:ext cx="1528216" cy="1742097"/>
            </a:xfrm>
            <a:custGeom>
              <a:avLst/>
              <a:gdLst>
                <a:gd name="connsiteX0" fmla="*/ 870743 w 1528216"/>
                <a:gd name="connsiteY0" fmla="*/ 1520549 h 1742097"/>
                <a:gd name="connsiteX1" fmla="*/ 432239 w 1528216"/>
                <a:gd name="connsiteY1" fmla="*/ 1329343 h 1742097"/>
                <a:gd name="connsiteX2" fmla="*/ 260514 w 1528216"/>
                <a:gd name="connsiteY2" fmla="*/ 871125 h 1742097"/>
                <a:gd name="connsiteX3" fmla="*/ 260514 w 1528216"/>
                <a:gd name="connsiteY3" fmla="*/ 866170 h 1742097"/>
                <a:gd name="connsiteX4" fmla="*/ 432958 w 1528216"/>
                <a:gd name="connsiteY4" fmla="*/ 410302 h 1742097"/>
                <a:gd name="connsiteX5" fmla="*/ 868226 w 1528216"/>
                <a:gd name="connsiteY5" fmla="*/ 221753 h 1742097"/>
                <a:gd name="connsiteX6" fmla="*/ 1347145 w 1528216"/>
                <a:gd name="connsiteY6" fmla="*/ 412805 h 1742097"/>
                <a:gd name="connsiteX7" fmla="*/ 1369176 w 1528216"/>
                <a:gd name="connsiteY7" fmla="*/ 411272 h 1742097"/>
                <a:gd name="connsiteX8" fmla="*/ 1506185 w 1528216"/>
                <a:gd name="connsiteY8" fmla="*/ 254293 h 1742097"/>
                <a:gd name="connsiteX9" fmla="*/ 1504902 w 1528216"/>
                <a:gd name="connsiteY9" fmla="*/ 232429 h 1742097"/>
                <a:gd name="connsiteX10" fmla="*/ 870691 w 1528216"/>
                <a:gd name="connsiteY10" fmla="*/ 0 h 1742097"/>
                <a:gd name="connsiteX11" fmla="*/ 243927 w 1528216"/>
                <a:gd name="connsiteY11" fmla="*/ 255621 h 1742097"/>
                <a:gd name="connsiteX12" fmla="*/ 0 w 1528216"/>
                <a:gd name="connsiteY12" fmla="*/ 871074 h 1742097"/>
                <a:gd name="connsiteX13" fmla="*/ 0 w 1528216"/>
                <a:gd name="connsiteY13" fmla="*/ 876029 h 1742097"/>
                <a:gd name="connsiteX14" fmla="*/ 244441 w 1528216"/>
                <a:gd name="connsiteY14" fmla="*/ 1490767 h 1742097"/>
                <a:gd name="connsiteX15" fmla="*/ 860626 w 1528216"/>
                <a:gd name="connsiteY15" fmla="*/ 1742097 h 1742097"/>
                <a:gd name="connsiteX16" fmla="*/ 1528216 w 1528216"/>
                <a:gd name="connsiteY16" fmla="*/ 1464357 h 1742097"/>
                <a:gd name="connsiteX17" fmla="*/ 1519897 w 1528216"/>
                <a:gd name="connsiteY17" fmla="*/ 1455979 h 1742097"/>
                <a:gd name="connsiteX18" fmla="*/ 1383657 w 1528216"/>
                <a:gd name="connsiteY18" fmla="*/ 1318718 h 1742097"/>
                <a:gd name="connsiteX19" fmla="*/ 1362140 w 1528216"/>
                <a:gd name="connsiteY19" fmla="*/ 1318156 h 1742097"/>
                <a:gd name="connsiteX20" fmla="*/ 870691 w 1528216"/>
                <a:gd name="connsiteY20" fmla="*/ 1520446 h 1742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8216" h="1742097">
                  <a:moveTo>
                    <a:pt x="870743" y="1520549"/>
                  </a:moveTo>
                  <a:cubicBezTo>
                    <a:pt x="701175" y="1520549"/>
                    <a:pt x="545472" y="1452659"/>
                    <a:pt x="432239" y="1329343"/>
                  </a:cubicBezTo>
                  <a:cubicBezTo>
                    <a:pt x="321521" y="1208787"/>
                    <a:pt x="260514" y="1046035"/>
                    <a:pt x="260514" y="871125"/>
                  </a:cubicBezTo>
                  <a:lnTo>
                    <a:pt x="260514" y="866170"/>
                  </a:lnTo>
                  <a:cubicBezTo>
                    <a:pt x="260514" y="691925"/>
                    <a:pt x="321778" y="530041"/>
                    <a:pt x="432958" y="410302"/>
                  </a:cubicBezTo>
                  <a:cubicBezTo>
                    <a:pt x="545934" y="288723"/>
                    <a:pt x="700507" y="221753"/>
                    <a:pt x="868226" y="221753"/>
                  </a:cubicBezTo>
                  <a:cubicBezTo>
                    <a:pt x="1043957" y="221753"/>
                    <a:pt x="1189388" y="279324"/>
                    <a:pt x="1347145" y="412805"/>
                  </a:cubicBezTo>
                  <a:cubicBezTo>
                    <a:pt x="1353718" y="418373"/>
                    <a:pt x="1363527" y="417760"/>
                    <a:pt x="1369176" y="411272"/>
                  </a:cubicBezTo>
                  <a:lnTo>
                    <a:pt x="1506185" y="254293"/>
                  </a:lnTo>
                  <a:cubicBezTo>
                    <a:pt x="1511783" y="247857"/>
                    <a:pt x="1511269" y="238100"/>
                    <a:pt x="1504902" y="232429"/>
                  </a:cubicBezTo>
                  <a:cubicBezTo>
                    <a:pt x="1370973" y="112894"/>
                    <a:pt x="1187848" y="0"/>
                    <a:pt x="870691" y="0"/>
                  </a:cubicBezTo>
                  <a:cubicBezTo>
                    <a:pt x="627175" y="0"/>
                    <a:pt x="404611" y="90775"/>
                    <a:pt x="243927" y="255621"/>
                  </a:cubicBezTo>
                  <a:cubicBezTo>
                    <a:pt x="86633" y="417045"/>
                    <a:pt x="0" y="635580"/>
                    <a:pt x="0" y="871074"/>
                  </a:cubicBezTo>
                  <a:lnTo>
                    <a:pt x="0" y="876029"/>
                  </a:lnTo>
                  <a:cubicBezTo>
                    <a:pt x="0" y="1111932"/>
                    <a:pt x="86787" y="1330263"/>
                    <a:pt x="244441" y="1490767"/>
                  </a:cubicBezTo>
                  <a:cubicBezTo>
                    <a:pt x="403635" y="1652855"/>
                    <a:pt x="622502" y="1742097"/>
                    <a:pt x="860626" y="1742097"/>
                  </a:cubicBezTo>
                  <a:cubicBezTo>
                    <a:pt x="1134749" y="1742097"/>
                    <a:pt x="1330250" y="1661283"/>
                    <a:pt x="1528216" y="1464357"/>
                  </a:cubicBezTo>
                  <a:cubicBezTo>
                    <a:pt x="1525597" y="1461752"/>
                    <a:pt x="1522824" y="1458942"/>
                    <a:pt x="1519897" y="1455979"/>
                  </a:cubicBezTo>
                  <a:cubicBezTo>
                    <a:pt x="1483128" y="1418944"/>
                    <a:pt x="1421093" y="1356418"/>
                    <a:pt x="1383657" y="1318718"/>
                  </a:cubicBezTo>
                  <a:cubicBezTo>
                    <a:pt x="1377803" y="1312792"/>
                    <a:pt x="1368405" y="1312639"/>
                    <a:pt x="1362140" y="1318156"/>
                  </a:cubicBezTo>
                  <a:cubicBezTo>
                    <a:pt x="1222973" y="1440756"/>
                    <a:pt x="1081444" y="1520446"/>
                    <a:pt x="870691" y="1520446"/>
                  </a:cubicBezTo>
                  <a:close/>
                </a:path>
              </a:pathLst>
            </a:custGeom>
            <a:solidFill>
              <a:schemeClr val="bg1"/>
            </a:solidFill>
            <a:ln w="5129" cap="flat">
              <a:noFill/>
              <a:prstDash val="solid"/>
              <a:miter/>
            </a:ln>
          </p:spPr>
          <p:txBody>
            <a:bodyPr rtlCol="0" anchor="ctr"/>
            <a:lstStyle/>
            <a:p>
              <a:endParaRPr lang="fi-FI" dirty="0"/>
            </a:p>
          </p:txBody>
        </p:sp>
        <p:sp>
          <p:nvSpPr>
            <p:cNvPr id="24" name="Freeform 23">
              <a:extLst>
                <a:ext uri="{FF2B5EF4-FFF2-40B4-BE49-F238E27FC236}">
                  <a16:creationId xmlns:a16="http://schemas.microsoft.com/office/drawing/2014/main" id="{AA2D3CFB-7383-734B-A5C0-8EB18F6C8EE5}"/>
                </a:ext>
              </a:extLst>
            </p:cNvPr>
            <p:cNvSpPr/>
            <p:nvPr/>
          </p:nvSpPr>
          <p:spPr>
            <a:xfrm>
              <a:off x="8899833" y="257595"/>
              <a:ext cx="1578490" cy="1742199"/>
            </a:xfrm>
            <a:custGeom>
              <a:avLst/>
              <a:gdLst>
                <a:gd name="connsiteX0" fmla="*/ 1327323 w 1578490"/>
                <a:gd name="connsiteY0" fmla="*/ 1006803 h 1742199"/>
                <a:gd name="connsiteX1" fmla="*/ 1343037 w 1578490"/>
                <a:gd name="connsiteY1" fmla="*/ 1022434 h 1742199"/>
                <a:gd name="connsiteX2" fmla="*/ 1343037 w 1578490"/>
                <a:gd name="connsiteY2" fmla="*/ 1038066 h 1742199"/>
                <a:gd name="connsiteX3" fmla="*/ 1343037 w 1578490"/>
                <a:gd name="connsiteY3" fmla="*/ 1362139 h 1742199"/>
                <a:gd name="connsiteX4" fmla="*/ 1343037 w 1578490"/>
                <a:gd name="connsiteY4" fmla="*/ 1377822 h 1742199"/>
                <a:gd name="connsiteX5" fmla="*/ 1330404 w 1578490"/>
                <a:gd name="connsiteY5" fmla="*/ 1387221 h 1742199"/>
                <a:gd name="connsiteX6" fmla="*/ 888151 w 1578490"/>
                <a:gd name="connsiteY6" fmla="*/ 1525504 h 1742199"/>
                <a:gd name="connsiteX7" fmla="*/ 260411 w 1578490"/>
                <a:gd name="connsiteY7" fmla="*/ 871074 h 1742199"/>
                <a:gd name="connsiteX8" fmla="*/ 260411 w 1578490"/>
                <a:gd name="connsiteY8" fmla="*/ 866119 h 1742199"/>
                <a:gd name="connsiteX9" fmla="*/ 431776 w 1578490"/>
                <a:gd name="connsiteY9" fmla="*/ 413265 h 1742199"/>
                <a:gd name="connsiteX10" fmla="*/ 860677 w 1578490"/>
                <a:gd name="connsiteY10" fmla="*/ 221651 h 1742199"/>
                <a:gd name="connsiteX11" fmla="*/ 1335693 w 1578490"/>
                <a:gd name="connsiteY11" fmla="*/ 384300 h 1742199"/>
                <a:gd name="connsiteX12" fmla="*/ 1357364 w 1578490"/>
                <a:gd name="connsiteY12" fmla="*/ 382104 h 1742199"/>
                <a:gd name="connsiteX13" fmla="*/ 1492423 w 1578490"/>
                <a:gd name="connsiteY13" fmla="*/ 221906 h 1742199"/>
                <a:gd name="connsiteX14" fmla="*/ 1490112 w 1578490"/>
                <a:gd name="connsiteY14" fmla="*/ 199481 h 1742199"/>
                <a:gd name="connsiteX15" fmla="*/ 876135 w 1578490"/>
                <a:gd name="connsiteY15" fmla="*/ 0 h 1742199"/>
                <a:gd name="connsiteX16" fmla="*/ 871564 w 1578490"/>
                <a:gd name="connsiteY16" fmla="*/ 0 h 1742199"/>
                <a:gd name="connsiteX17" fmla="*/ 245211 w 1578490"/>
                <a:gd name="connsiteY17" fmla="*/ 258431 h 1742199"/>
                <a:gd name="connsiteX18" fmla="*/ 0 w 1578490"/>
                <a:gd name="connsiteY18" fmla="*/ 871074 h 1742199"/>
                <a:gd name="connsiteX19" fmla="*/ 0 w 1578490"/>
                <a:gd name="connsiteY19" fmla="*/ 876080 h 1742199"/>
                <a:gd name="connsiteX20" fmla="*/ 240024 w 1578490"/>
                <a:gd name="connsiteY20" fmla="*/ 1493526 h 1742199"/>
                <a:gd name="connsiteX21" fmla="*/ 878240 w 1578490"/>
                <a:gd name="connsiteY21" fmla="*/ 1742199 h 1742199"/>
                <a:gd name="connsiteX22" fmla="*/ 1572842 w 1578490"/>
                <a:gd name="connsiteY22" fmla="*/ 1491891 h 1742199"/>
                <a:gd name="connsiteX23" fmla="*/ 1578491 w 1578490"/>
                <a:gd name="connsiteY23" fmla="*/ 1479835 h 1742199"/>
                <a:gd name="connsiteX24" fmla="*/ 1578491 w 1578490"/>
                <a:gd name="connsiteY24" fmla="*/ 815802 h 1742199"/>
                <a:gd name="connsiteX25" fmla="*/ 1562777 w 1578490"/>
                <a:gd name="connsiteY25" fmla="*/ 800170 h 1742199"/>
                <a:gd name="connsiteX26" fmla="*/ 910285 w 1578490"/>
                <a:gd name="connsiteY26" fmla="*/ 800170 h 1742199"/>
                <a:gd name="connsiteX27" fmla="*/ 894570 w 1578490"/>
                <a:gd name="connsiteY27" fmla="*/ 815802 h 1742199"/>
                <a:gd name="connsiteX28" fmla="*/ 894570 w 1578490"/>
                <a:gd name="connsiteY28" fmla="*/ 991273 h 1742199"/>
                <a:gd name="connsiteX29" fmla="*/ 910285 w 1578490"/>
                <a:gd name="connsiteY29" fmla="*/ 1006905 h 1742199"/>
                <a:gd name="connsiteX30" fmla="*/ 1311711 w 1578490"/>
                <a:gd name="connsiteY30" fmla="*/ 1006905 h 1742199"/>
                <a:gd name="connsiteX31" fmla="*/ 1327425 w 1578490"/>
                <a:gd name="connsiteY31" fmla="*/ 1006905 h 174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78490" h="1742199">
                  <a:moveTo>
                    <a:pt x="1327323" y="1006803"/>
                  </a:moveTo>
                  <a:cubicBezTo>
                    <a:pt x="1336001" y="1006803"/>
                    <a:pt x="1343037" y="1013801"/>
                    <a:pt x="1343037" y="1022434"/>
                  </a:cubicBezTo>
                  <a:lnTo>
                    <a:pt x="1343037" y="1038066"/>
                  </a:lnTo>
                  <a:lnTo>
                    <a:pt x="1343037" y="1362139"/>
                  </a:lnTo>
                  <a:lnTo>
                    <a:pt x="1343037" y="1377822"/>
                  </a:lnTo>
                  <a:lnTo>
                    <a:pt x="1330404" y="1387221"/>
                  </a:lnTo>
                  <a:cubicBezTo>
                    <a:pt x="1209981" y="1476413"/>
                    <a:pt x="1052892" y="1525504"/>
                    <a:pt x="888151" y="1525504"/>
                  </a:cubicBezTo>
                  <a:cubicBezTo>
                    <a:pt x="518563" y="1525504"/>
                    <a:pt x="260411" y="1256396"/>
                    <a:pt x="260411" y="871074"/>
                  </a:cubicBezTo>
                  <a:lnTo>
                    <a:pt x="260411" y="866119"/>
                  </a:lnTo>
                  <a:cubicBezTo>
                    <a:pt x="260411" y="695143"/>
                    <a:pt x="321213" y="534332"/>
                    <a:pt x="431776" y="413265"/>
                  </a:cubicBezTo>
                  <a:cubicBezTo>
                    <a:pt x="544496" y="289745"/>
                    <a:pt x="696810" y="221651"/>
                    <a:pt x="860677" y="221651"/>
                  </a:cubicBezTo>
                  <a:cubicBezTo>
                    <a:pt x="1072868" y="221651"/>
                    <a:pt x="1208132" y="285556"/>
                    <a:pt x="1335693" y="384300"/>
                  </a:cubicBezTo>
                  <a:cubicBezTo>
                    <a:pt x="1342369" y="389460"/>
                    <a:pt x="1351921" y="388591"/>
                    <a:pt x="1357364" y="382104"/>
                  </a:cubicBezTo>
                  <a:lnTo>
                    <a:pt x="1492423" y="221906"/>
                  </a:lnTo>
                  <a:cubicBezTo>
                    <a:pt x="1498123" y="215163"/>
                    <a:pt x="1497096" y="204947"/>
                    <a:pt x="1490112" y="199481"/>
                  </a:cubicBezTo>
                  <a:cubicBezTo>
                    <a:pt x="1309965" y="58848"/>
                    <a:pt x="1128381" y="460"/>
                    <a:pt x="876135" y="0"/>
                  </a:cubicBezTo>
                  <a:lnTo>
                    <a:pt x="871564" y="0"/>
                  </a:lnTo>
                  <a:cubicBezTo>
                    <a:pt x="629332" y="409"/>
                    <a:pt x="406973" y="92154"/>
                    <a:pt x="245211" y="258431"/>
                  </a:cubicBezTo>
                  <a:cubicBezTo>
                    <a:pt x="87095" y="420927"/>
                    <a:pt x="0" y="638491"/>
                    <a:pt x="0" y="871074"/>
                  </a:cubicBezTo>
                  <a:lnTo>
                    <a:pt x="0" y="876080"/>
                  </a:lnTo>
                  <a:cubicBezTo>
                    <a:pt x="0" y="1117552"/>
                    <a:pt x="85246" y="1336853"/>
                    <a:pt x="240024" y="1493526"/>
                  </a:cubicBezTo>
                  <a:cubicBezTo>
                    <a:pt x="400708" y="1656175"/>
                    <a:pt x="621372" y="1742199"/>
                    <a:pt x="878240" y="1742199"/>
                  </a:cubicBezTo>
                  <a:cubicBezTo>
                    <a:pt x="1196680" y="1742199"/>
                    <a:pt x="1429413" y="1609281"/>
                    <a:pt x="1572842" y="1491891"/>
                  </a:cubicBezTo>
                  <a:cubicBezTo>
                    <a:pt x="1576488" y="1488928"/>
                    <a:pt x="1578491" y="1484484"/>
                    <a:pt x="1578491" y="1479835"/>
                  </a:cubicBezTo>
                  <a:lnTo>
                    <a:pt x="1578491" y="815802"/>
                  </a:lnTo>
                  <a:cubicBezTo>
                    <a:pt x="1578491" y="807169"/>
                    <a:pt x="1571506" y="800170"/>
                    <a:pt x="1562777" y="800170"/>
                  </a:cubicBezTo>
                  <a:lnTo>
                    <a:pt x="910285" y="800170"/>
                  </a:lnTo>
                  <a:cubicBezTo>
                    <a:pt x="901606" y="800170"/>
                    <a:pt x="894570" y="807118"/>
                    <a:pt x="894570" y="815802"/>
                  </a:cubicBezTo>
                  <a:lnTo>
                    <a:pt x="894570" y="991273"/>
                  </a:lnTo>
                  <a:cubicBezTo>
                    <a:pt x="894570" y="999907"/>
                    <a:pt x="901606" y="1006905"/>
                    <a:pt x="910285" y="1006905"/>
                  </a:cubicBezTo>
                  <a:lnTo>
                    <a:pt x="1311711" y="1006905"/>
                  </a:lnTo>
                  <a:lnTo>
                    <a:pt x="1327425" y="1006905"/>
                  </a:lnTo>
                  <a:close/>
                </a:path>
              </a:pathLst>
            </a:custGeom>
            <a:solidFill>
              <a:schemeClr val="bg1"/>
            </a:solidFill>
            <a:ln w="5129" cap="flat">
              <a:noFill/>
              <a:prstDash val="solid"/>
              <a:miter/>
            </a:ln>
          </p:spPr>
          <p:txBody>
            <a:bodyPr rtlCol="0" anchor="ctr"/>
            <a:lstStyle/>
            <a:p>
              <a:endParaRPr lang="fi-FI" dirty="0"/>
            </a:p>
          </p:txBody>
        </p:sp>
      </p:grpSp>
      <p:sp>
        <p:nvSpPr>
          <p:cNvPr id="25" name="Text Placeholder 11">
            <a:extLst>
              <a:ext uri="{FF2B5EF4-FFF2-40B4-BE49-F238E27FC236}">
                <a16:creationId xmlns:a16="http://schemas.microsoft.com/office/drawing/2014/main" id="{1FD8D84F-B63C-8B4F-8E8B-82212467BCF0}"/>
              </a:ext>
            </a:extLst>
          </p:cNvPr>
          <p:cNvSpPr>
            <a:spLocks noGrp="1"/>
          </p:cNvSpPr>
          <p:nvPr>
            <p:ph type="body" sz="quarter" idx="14" hasCustomPrompt="1"/>
          </p:nvPr>
        </p:nvSpPr>
        <p:spPr>
          <a:xfrm>
            <a:off x="5620512" y="3592343"/>
            <a:ext cx="4798822" cy="271781"/>
          </a:xfrm>
        </p:spPr>
        <p:txBody>
          <a:bodyPr/>
          <a:lstStyle>
            <a:lvl1pPr marL="0" indent="0" algn="l">
              <a:buNone/>
              <a:defRPr sz="1600" b="0">
                <a:solidFill>
                  <a:schemeClr val="bg1"/>
                </a:solidFill>
                <a:latin typeface="+mn-lt"/>
              </a:defRPr>
            </a:lvl1pPr>
          </a:lstStyle>
          <a:p>
            <a:pPr lvl="0"/>
            <a:r>
              <a:rPr lang="en-US" dirty="0" err="1"/>
              <a:t>Titteli</a:t>
            </a:r>
            <a:endParaRPr lang="fi-FI" dirty="0"/>
          </a:p>
        </p:txBody>
      </p:sp>
      <p:sp>
        <p:nvSpPr>
          <p:cNvPr id="26" name="Text Placeholder 11">
            <a:extLst>
              <a:ext uri="{FF2B5EF4-FFF2-40B4-BE49-F238E27FC236}">
                <a16:creationId xmlns:a16="http://schemas.microsoft.com/office/drawing/2014/main" id="{0AC5B56D-0461-F644-9893-5598DA336939}"/>
              </a:ext>
            </a:extLst>
          </p:cNvPr>
          <p:cNvSpPr>
            <a:spLocks noGrp="1"/>
          </p:cNvSpPr>
          <p:nvPr>
            <p:ph type="body" sz="quarter" idx="15" hasCustomPrompt="1"/>
          </p:nvPr>
        </p:nvSpPr>
        <p:spPr>
          <a:xfrm>
            <a:off x="5620512" y="3994680"/>
            <a:ext cx="4798822" cy="187176"/>
          </a:xfrm>
        </p:spPr>
        <p:txBody>
          <a:bodyPr/>
          <a:lstStyle>
            <a:lvl1pPr marL="0" indent="0" algn="l">
              <a:buNone/>
              <a:defRPr sz="1600" b="0">
                <a:solidFill>
                  <a:schemeClr val="bg1"/>
                </a:solidFill>
                <a:latin typeface="+mn-lt"/>
              </a:defRPr>
            </a:lvl1pPr>
          </a:lstStyle>
          <a:p>
            <a:pPr lvl="0"/>
            <a:r>
              <a:rPr lang="fi-FI" dirty="0"/>
              <a:t>etunimi.sukunimi@fcg.fi</a:t>
            </a:r>
          </a:p>
        </p:txBody>
      </p:sp>
      <p:sp>
        <p:nvSpPr>
          <p:cNvPr id="27" name="Text Placeholder 11">
            <a:extLst>
              <a:ext uri="{FF2B5EF4-FFF2-40B4-BE49-F238E27FC236}">
                <a16:creationId xmlns:a16="http://schemas.microsoft.com/office/drawing/2014/main" id="{FE52BBF7-D3DE-E64B-A09F-384FA1859370}"/>
              </a:ext>
            </a:extLst>
          </p:cNvPr>
          <p:cNvSpPr>
            <a:spLocks noGrp="1"/>
          </p:cNvSpPr>
          <p:nvPr>
            <p:ph type="body" sz="quarter" idx="16" hasCustomPrompt="1"/>
          </p:nvPr>
        </p:nvSpPr>
        <p:spPr>
          <a:xfrm>
            <a:off x="5620512" y="4201944"/>
            <a:ext cx="4798822" cy="187176"/>
          </a:xfrm>
        </p:spPr>
        <p:txBody>
          <a:bodyPr/>
          <a:lstStyle>
            <a:lvl1pPr marL="0" indent="0" algn="l">
              <a:buNone/>
              <a:defRPr sz="1600" b="0">
                <a:solidFill>
                  <a:schemeClr val="bg1"/>
                </a:solidFill>
                <a:latin typeface="+mn-lt"/>
              </a:defRPr>
            </a:lvl1pPr>
          </a:lstStyle>
          <a:p>
            <a:pPr lvl="0"/>
            <a:r>
              <a:rPr lang="fi-FI" dirty="0"/>
              <a:t>+358 123 456</a:t>
            </a:r>
          </a:p>
        </p:txBody>
      </p:sp>
      <p:sp>
        <p:nvSpPr>
          <p:cNvPr id="28" name="object 8">
            <a:extLst>
              <a:ext uri="{FF2B5EF4-FFF2-40B4-BE49-F238E27FC236}">
                <a16:creationId xmlns:a16="http://schemas.microsoft.com/office/drawing/2014/main" id="{DD7213F1-71FC-154A-A6CF-BC8F407E95D2}"/>
              </a:ext>
            </a:extLst>
          </p:cNvPr>
          <p:cNvSpPr/>
          <p:nvPr userDrawn="1"/>
        </p:nvSpPr>
        <p:spPr>
          <a:xfrm>
            <a:off x="5270500" y="2159000"/>
            <a:ext cx="0" cy="2616200"/>
          </a:xfrm>
          <a:custGeom>
            <a:avLst/>
            <a:gdLst/>
            <a:ahLst/>
            <a:cxnLst/>
            <a:rect l="l" t="t" r="r" b="b"/>
            <a:pathLst>
              <a:path h="2616200">
                <a:moveTo>
                  <a:pt x="0" y="0"/>
                </a:moveTo>
                <a:lnTo>
                  <a:pt x="0" y="2616200"/>
                </a:lnTo>
              </a:path>
            </a:pathLst>
          </a:custGeom>
          <a:ln w="12700">
            <a:solidFill>
              <a:srgbClr val="FFFFFF"/>
            </a:solidFill>
          </a:ln>
        </p:spPr>
        <p:txBody>
          <a:bodyPr wrap="square" lIns="0" tIns="0" rIns="0" bIns="0" rtlCol="0"/>
          <a:lstStyle/>
          <a:p>
            <a:endParaRPr dirty="0"/>
          </a:p>
        </p:txBody>
      </p:sp>
      <p:sp>
        <p:nvSpPr>
          <p:cNvPr id="6" name="TextBox 5">
            <a:extLst>
              <a:ext uri="{FF2B5EF4-FFF2-40B4-BE49-F238E27FC236}">
                <a16:creationId xmlns:a16="http://schemas.microsoft.com/office/drawing/2014/main" id="{80F5C896-7C2A-C74A-8781-56CA4B566898}"/>
              </a:ext>
            </a:extLst>
          </p:cNvPr>
          <p:cNvSpPr txBox="1"/>
          <p:nvPr userDrawn="1"/>
        </p:nvSpPr>
        <p:spPr>
          <a:xfrm>
            <a:off x="5620512" y="4606266"/>
            <a:ext cx="2061815" cy="246221"/>
          </a:xfrm>
          <a:prstGeom prst="rect">
            <a:avLst/>
          </a:prstGeom>
          <a:noFill/>
        </p:spPr>
        <p:txBody>
          <a:bodyPr wrap="square" lIns="0" tIns="0" rIns="0" bIns="0" rtlCol="0">
            <a:spAutoFit/>
          </a:bodyPr>
          <a:lstStyle/>
          <a:p>
            <a:pPr algn="l"/>
            <a:r>
              <a:rPr lang="fi-FI" sz="1600" dirty="0">
                <a:solidFill>
                  <a:schemeClr val="bg1"/>
                </a:solidFill>
                <a:latin typeface="+mn-lt"/>
              </a:rPr>
              <a:t>www.fcg.fi</a:t>
            </a:r>
          </a:p>
        </p:txBody>
      </p:sp>
    </p:spTree>
    <p:extLst>
      <p:ext uri="{BB962C8B-B14F-4D97-AF65-F5344CB8AC3E}">
        <p14:creationId xmlns:p14="http://schemas.microsoft.com/office/powerpoint/2010/main" val="1414707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isälly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842682" y="956794"/>
            <a:ext cx="4485222" cy="1325563"/>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632703" y="1648496"/>
            <a:ext cx="6340355" cy="4481848"/>
          </a:xfrm>
        </p:spPr>
        <p:txBody>
          <a:bodyPr/>
          <a:lstStyle>
            <a:lvl1pPr marL="676275" indent="-676275">
              <a:spcBef>
                <a:spcPts val="2400"/>
              </a:spcBef>
              <a:buSzPct val="225000"/>
              <a:buFont typeface="+mj-lt"/>
              <a:buAutoNum type="arabicPeriod"/>
              <a:tabLst/>
              <a:defRPr>
                <a:solidFill>
                  <a:srgbClr val="0F5064"/>
                </a:solidFill>
              </a:defRPr>
            </a:lvl1pPr>
          </a:lstStyle>
          <a:p>
            <a:pPr lvl="0"/>
            <a:r>
              <a:rPr lang="en-US"/>
              <a:t>Click to edit Master text styles</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153659EE-EF1B-4D20-B68F-4BD20267D63F}" type="datetime1">
              <a:rPr lang="fi-FI" smtClean="0"/>
              <a:t>11.1.2024</a:t>
            </a:fld>
            <a:endParaRPr lang="fi-FI" dirty="0"/>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Työpaja III</a:t>
            </a:r>
            <a:endParaRPr lang="fi-FI" dirty="0"/>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dirty="0"/>
          </a:p>
        </p:txBody>
      </p:sp>
      <p:sp>
        <p:nvSpPr>
          <p:cNvPr id="12" name="object 3">
            <a:extLst>
              <a:ext uri="{FF2B5EF4-FFF2-40B4-BE49-F238E27FC236}">
                <a16:creationId xmlns:a16="http://schemas.microsoft.com/office/drawing/2014/main" id="{47EB6A47-C565-8946-80C2-FEE3F9148E34}"/>
              </a:ext>
            </a:extLst>
          </p:cNvPr>
          <p:cNvSpPr/>
          <p:nvPr userDrawn="1"/>
        </p:nvSpPr>
        <p:spPr>
          <a:xfrm>
            <a:off x="0" y="65128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dirty="0"/>
          </a:p>
        </p:txBody>
      </p:sp>
      <p:sp>
        <p:nvSpPr>
          <p:cNvPr id="13" name="object 3">
            <a:extLst>
              <a:ext uri="{FF2B5EF4-FFF2-40B4-BE49-F238E27FC236}">
                <a16:creationId xmlns:a16="http://schemas.microsoft.com/office/drawing/2014/main" id="{5E14AF92-89D2-BA4F-B82C-692EF55389E4}"/>
              </a:ext>
            </a:extLst>
          </p:cNvPr>
          <p:cNvSpPr/>
          <p:nvPr userDrawn="1"/>
        </p:nvSpPr>
        <p:spPr>
          <a:xfrm>
            <a:off x="0" y="619864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dirty="0"/>
          </a:p>
        </p:txBody>
      </p:sp>
    </p:spTree>
    <p:extLst>
      <p:ext uri="{BB962C8B-B14F-4D97-AF65-F5344CB8AC3E}">
        <p14:creationId xmlns:p14="http://schemas.microsoft.com/office/powerpoint/2010/main" val="3736580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Väliotsi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1524000" y="2811887"/>
            <a:ext cx="9144000" cy="1942992"/>
          </a:xfrm>
        </p:spPr>
        <p:txBody>
          <a:bodyPr anchor="ctr" anchorCtr="0"/>
          <a:lstStyle>
            <a:lvl1pPr algn="ctr">
              <a:lnSpc>
                <a:spcPct val="78000"/>
              </a:lnSpc>
              <a:defRPr sz="8000">
                <a:solidFill>
                  <a:schemeClr val="bg2"/>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1524000" y="4868214"/>
            <a:ext cx="9144000" cy="1203757"/>
          </a:xfrm>
        </p:spPr>
        <p:txBody>
          <a:bodyPr>
            <a:normAutofit/>
          </a:bodyPr>
          <a:lstStyle>
            <a:lvl1pPr marL="0" indent="0" algn="ctr">
              <a:buNone/>
              <a:defRPr sz="2000">
                <a:solidFill>
                  <a:schemeClr val="accent6"/>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96F6DB8D-637F-4086-BF3F-36FD8FF2289B}" type="datetime1">
              <a:rPr lang="fi-FI" smtClean="0"/>
              <a:t>11.1.2024</a:t>
            </a:fld>
            <a:endParaRPr lang="fi-FI" dirty="0"/>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r>
              <a:rPr lang="fi-FI"/>
              <a:t>Työpaja III</a:t>
            </a:r>
            <a:endParaRPr lang="fi-FI" dirty="0"/>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dirty="0"/>
          </a:p>
        </p:txBody>
      </p:sp>
      <p:pic>
        <p:nvPicPr>
          <p:cNvPr id="12" name="Graphic 11">
            <a:extLst>
              <a:ext uri="{FF2B5EF4-FFF2-40B4-BE49-F238E27FC236}">
                <a16:creationId xmlns:a16="http://schemas.microsoft.com/office/drawing/2014/main" id="{22FB2720-23D4-754D-857E-9CF0E7C299D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86690" y="1645301"/>
            <a:ext cx="2007446" cy="616240"/>
          </a:xfrm>
          <a:prstGeom prst="rect">
            <a:avLst/>
          </a:prstGeom>
        </p:spPr>
      </p:pic>
      <p:sp>
        <p:nvSpPr>
          <p:cNvPr id="13" name="object 3">
            <a:extLst>
              <a:ext uri="{FF2B5EF4-FFF2-40B4-BE49-F238E27FC236}">
                <a16:creationId xmlns:a16="http://schemas.microsoft.com/office/drawing/2014/main" id="{FC0DEF7C-1B72-F44A-8B55-06E7C2AD51C3}"/>
              </a:ext>
            </a:extLst>
          </p:cNvPr>
          <p:cNvSpPr/>
          <p:nvPr userDrawn="1"/>
        </p:nvSpPr>
        <p:spPr>
          <a:xfrm>
            <a:off x="0" y="65128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dirty="0"/>
          </a:p>
        </p:txBody>
      </p:sp>
      <p:sp>
        <p:nvSpPr>
          <p:cNvPr id="14" name="object 3">
            <a:extLst>
              <a:ext uri="{FF2B5EF4-FFF2-40B4-BE49-F238E27FC236}">
                <a16:creationId xmlns:a16="http://schemas.microsoft.com/office/drawing/2014/main" id="{9DC11762-66E8-2149-A2C6-DA2666323DEF}"/>
              </a:ext>
            </a:extLst>
          </p:cNvPr>
          <p:cNvSpPr/>
          <p:nvPr userDrawn="1"/>
        </p:nvSpPr>
        <p:spPr>
          <a:xfrm>
            <a:off x="0" y="619864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dirty="0"/>
          </a:p>
        </p:txBody>
      </p:sp>
    </p:spTree>
    <p:extLst>
      <p:ext uri="{BB962C8B-B14F-4D97-AF65-F5344CB8AC3E}">
        <p14:creationId xmlns:p14="http://schemas.microsoft.com/office/powerpoint/2010/main" val="2985769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Väliotsikko 2">
    <p:bg>
      <p:bgPr>
        <a:solidFill>
          <a:srgbClr val="D2E5E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1524000" y="2811887"/>
            <a:ext cx="9144000" cy="1942992"/>
          </a:xfrm>
        </p:spPr>
        <p:txBody>
          <a:bodyPr anchor="ctr" anchorCtr="0"/>
          <a:lstStyle>
            <a:lvl1pPr algn="ctr">
              <a:lnSpc>
                <a:spcPct val="78000"/>
              </a:lnSpc>
              <a:defRPr sz="8000">
                <a:solidFill>
                  <a:schemeClr val="bg2"/>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1524000" y="4868214"/>
            <a:ext cx="9144000" cy="1203757"/>
          </a:xfrm>
        </p:spPr>
        <p:txBody>
          <a:bodyPr>
            <a:normAutofit/>
          </a:bodyPr>
          <a:lstStyle>
            <a:lvl1pPr marL="0" indent="0" algn="ctr">
              <a:buNone/>
              <a:defRPr sz="2000">
                <a:solidFill>
                  <a:schemeClr val="accent6"/>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A8C46F24-C944-4E07-A796-A4D4D385562C}" type="datetime1">
              <a:rPr lang="fi-FI" smtClean="0"/>
              <a:t>11.1.2024</a:t>
            </a:fld>
            <a:endParaRPr lang="fi-FI" dirty="0"/>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r>
              <a:rPr lang="fi-FI"/>
              <a:t>Työpaja III</a:t>
            </a:r>
            <a:endParaRPr lang="fi-FI" dirty="0"/>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dirty="0"/>
          </a:p>
        </p:txBody>
      </p:sp>
      <p:pic>
        <p:nvPicPr>
          <p:cNvPr id="12" name="Graphic 11">
            <a:extLst>
              <a:ext uri="{FF2B5EF4-FFF2-40B4-BE49-F238E27FC236}">
                <a16:creationId xmlns:a16="http://schemas.microsoft.com/office/drawing/2014/main" id="{22FB2720-23D4-754D-857E-9CF0E7C299D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86690" y="1645301"/>
            <a:ext cx="2007446" cy="616240"/>
          </a:xfrm>
          <a:prstGeom prst="rect">
            <a:avLst/>
          </a:prstGeom>
        </p:spPr>
      </p:pic>
      <p:sp>
        <p:nvSpPr>
          <p:cNvPr id="13" name="object 3">
            <a:extLst>
              <a:ext uri="{FF2B5EF4-FFF2-40B4-BE49-F238E27FC236}">
                <a16:creationId xmlns:a16="http://schemas.microsoft.com/office/drawing/2014/main" id="{FC0DEF7C-1B72-F44A-8B55-06E7C2AD51C3}"/>
              </a:ext>
            </a:extLst>
          </p:cNvPr>
          <p:cNvSpPr/>
          <p:nvPr userDrawn="1"/>
        </p:nvSpPr>
        <p:spPr>
          <a:xfrm>
            <a:off x="0" y="65128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dirty="0"/>
          </a:p>
        </p:txBody>
      </p:sp>
      <p:sp>
        <p:nvSpPr>
          <p:cNvPr id="14" name="object 3">
            <a:extLst>
              <a:ext uri="{FF2B5EF4-FFF2-40B4-BE49-F238E27FC236}">
                <a16:creationId xmlns:a16="http://schemas.microsoft.com/office/drawing/2014/main" id="{9DC11762-66E8-2149-A2C6-DA2666323DEF}"/>
              </a:ext>
            </a:extLst>
          </p:cNvPr>
          <p:cNvSpPr/>
          <p:nvPr userDrawn="1"/>
        </p:nvSpPr>
        <p:spPr>
          <a:xfrm>
            <a:off x="0" y="619864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dirty="0"/>
          </a:p>
        </p:txBody>
      </p:sp>
    </p:spTree>
    <p:extLst>
      <p:ext uri="{BB962C8B-B14F-4D97-AF65-F5344CB8AC3E}">
        <p14:creationId xmlns:p14="http://schemas.microsoft.com/office/powerpoint/2010/main" val="3422839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Väliotsikko 3">
    <p:bg>
      <p:bgPr>
        <a:solidFill>
          <a:srgbClr val="D2E5E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1524000" y="1427163"/>
            <a:ext cx="9144000" cy="2364550"/>
          </a:xfrm>
        </p:spPr>
        <p:txBody>
          <a:bodyPr anchor="b"/>
          <a:lstStyle>
            <a:lvl1pPr algn="ctr">
              <a:lnSpc>
                <a:spcPct val="78000"/>
              </a:lnSpc>
              <a:defRPr sz="8000">
                <a:solidFill>
                  <a:schemeClr val="bg2"/>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1524000" y="3970002"/>
            <a:ext cx="9144000" cy="1146403"/>
          </a:xfrm>
        </p:spPr>
        <p:txBody>
          <a:bodyPr>
            <a:normAutofit/>
          </a:bodyPr>
          <a:lstStyle>
            <a:lvl1pPr marL="0" indent="0" algn="ctr">
              <a:buNone/>
              <a:defRPr sz="2000">
                <a:solidFill>
                  <a:schemeClr val="accent6"/>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p:txBody>
          <a:bodyPr/>
          <a:lstStyle/>
          <a:p>
            <a:fld id="{EBBB75A7-FAAA-4A72-BD32-57519528066B}" type="datetime1">
              <a:rPr lang="fi-FI" smtClean="0"/>
              <a:t>11.1.2024</a:t>
            </a:fld>
            <a:endParaRPr lang="fi-FI" dirty="0"/>
          </a:p>
        </p:txBody>
      </p:sp>
      <p:sp>
        <p:nvSpPr>
          <p:cNvPr id="8" name="Footer Placeholder 7">
            <a:extLst>
              <a:ext uri="{FF2B5EF4-FFF2-40B4-BE49-F238E27FC236}">
                <a16:creationId xmlns:a16="http://schemas.microsoft.com/office/drawing/2014/main" id="{61F0338E-FC47-497A-9683-A65DA629F6E4}"/>
              </a:ext>
            </a:extLst>
          </p:cNvPr>
          <p:cNvSpPr>
            <a:spLocks noGrp="1"/>
          </p:cNvSpPr>
          <p:nvPr>
            <p:ph type="ftr" sz="quarter" idx="11"/>
          </p:nvPr>
        </p:nvSpPr>
        <p:spPr/>
        <p:txBody>
          <a:bodyPr/>
          <a:lstStyle/>
          <a:p>
            <a:r>
              <a:rPr lang="fi-FI"/>
              <a:t>Työpaja III</a:t>
            </a:r>
            <a:endParaRPr lang="fi-FI" dirty="0"/>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smtClean="0"/>
              <a:t>‹#›</a:t>
            </a:fld>
            <a:endParaRPr lang="fi-FI" dirty="0"/>
          </a:p>
        </p:txBody>
      </p:sp>
      <p:sp>
        <p:nvSpPr>
          <p:cNvPr id="13" name="object 3">
            <a:extLst>
              <a:ext uri="{FF2B5EF4-FFF2-40B4-BE49-F238E27FC236}">
                <a16:creationId xmlns:a16="http://schemas.microsoft.com/office/drawing/2014/main" id="{FC0DEF7C-1B72-F44A-8B55-06E7C2AD51C3}"/>
              </a:ext>
            </a:extLst>
          </p:cNvPr>
          <p:cNvSpPr/>
          <p:nvPr userDrawn="1"/>
        </p:nvSpPr>
        <p:spPr>
          <a:xfrm>
            <a:off x="0" y="65128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dirty="0"/>
          </a:p>
        </p:txBody>
      </p:sp>
      <p:sp>
        <p:nvSpPr>
          <p:cNvPr id="14" name="object 3">
            <a:extLst>
              <a:ext uri="{FF2B5EF4-FFF2-40B4-BE49-F238E27FC236}">
                <a16:creationId xmlns:a16="http://schemas.microsoft.com/office/drawing/2014/main" id="{9DC11762-66E8-2149-A2C6-DA2666323DEF}"/>
              </a:ext>
            </a:extLst>
          </p:cNvPr>
          <p:cNvSpPr/>
          <p:nvPr userDrawn="1"/>
        </p:nvSpPr>
        <p:spPr>
          <a:xfrm>
            <a:off x="0" y="619864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dirty="0"/>
          </a:p>
        </p:txBody>
      </p:sp>
    </p:spTree>
    <p:extLst>
      <p:ext uri="{BB962C8B-B14F-4D97-AF65-F5344CB8AC3E}">
        <p14:creationId xmlns:p14="http://schemas.microsoft.com/office/powerpoint/2010/main" val="24171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685FB70E-43A5-4132-AC28-9F698FE01AB9}" type="datetime1">
              <a:rPr lang="fi-FI" smtClean="0"/>
              <a:t>11.1.2024</a:t>
            </a:fld>
            <a:endParaRPr lang="fi-FI" dirty="0"/>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Työpaja III</a:t>
            </a:r>
            <a:endParaRPr lang="fi-FI" dirty="0"/>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dirty="0"/>
          </a:p>
        </p:txBody>
      </p:sp>
      <p:sp>
        <p:nvSpPr>
          <p:cNvPr id="12" name="object 3">
            <a:extLst>
              <a:ext uri="{FF2B5EF4-FFF2-40B4-BE49-F238E27FC236}">
                <a16:creationId xmlns:a16="http://schemas.microsoft.com/office/drawing/2014/main" id="{AFF625DF-434B-1A4D-BB7F-0333385833DA}"/>
              </a:ext>
            </a:extLst>
          </p:cNvPr>
          <p:cNvSpPr/>
          <p:nvPr userDrawn="1"/>
        </p:nvSpPr>
        <p:spPr>
          <a:xfrm>
            <a:off x="0" y="65128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dirty="0"/>
          </a:p>
        </p:txBody>
      </p:sp>
      <p:sp>
        <p:nvSpPr>
          <p:cNvPr id="15" name="object 3">
            <a:extLst>
              <a:ext uri="{FF2B5EF4-FFF2-40B4-BE49-F238E27FC236}">
                <a16:creationId xmlns:a16="http://schemas.microsoft.com/office/drawing/2014/main" id="{F3FB4F1C-F423-1E43-A5BF-27DBEE3057E5}"/>
              </a:ext>
            </a:extLst>
          </p:cNvPr>
          <p:cNvSpPr/>
          <p:nvPr userDrawn="1"/>
        </p:nvSpPr>
        <p:spPr>
          <a:xfrm>
            <a:off x="0" y="620063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dirty="0"/>
          </a:p>
        </p:txBody>
      </p:sp>
    </p:spTree>
    <p:extLst>
      <p:ext uri="{BB962C8B-B14F-4D97-AF65-F5344CB8AC3E}">
        <p14:creationId xmlns:p14="http://schemas.microsoft.com/office/powerpoint/2010/main" val="3608688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D2E5E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37083B34-D8AA-4D76-89F9-4890DF6A33D5}" type="datetime1">
              <a:rPr lang="fi-FI" smtClean="0"/>
              <a:t>11.1.2024</a:t>
            </a:fld>
            <a:endParaRPr lang="fi-FI" dirty="0"/>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a:t>Työpaja III</a:t>
            </a:r>
            <a:endParaRPr lang="fi-FI" dirty="0"/>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dirty="0"/>
          </a:p>
        </p:txBody>
      </p:sp>
      <p:sp>
        <p:nvSpPr>
          <p:cNvPr id="12" name="object 3">
            <a:extLst>
              <a:ext uri="{FF2B5EF4-FFF2-40B4-BE49-F238E27FC236}">
                <a16:creationId xmlns:a16="http://schemas.microsoft.com/office/drawing/2014/main" id="{AFF625DF-434B-1A4D-BB7F-0333385833DA}"/>
              </a:ext>
            </a:extLst>
          </p:cNvPr>
          <p:cNvSpPr/>
          <p:nvPr userDrawn="1"/>
        </p:nvSpPr>
        <p:spPr>
          <a:xfrm>
            <a:off x="0" y="65128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dirty="0"/>
          </a:p>
        </p:txBody>
      </p:sp>
      <p:sp>
        <p:nvSpPr>
          <p:cNvPr id="15" name="object 3">
            <a:extLst>
              <a:ext uri="{FF2B5EF4-FFF2-40B4-BE49-F238E27FC236}">
                <a16:creationId xmlns:a16="http://schemas.microsoft.com/office/drawing/2014/main" id="{F3FB4F1C-F423-1E43-A5BF-27DBEE3057E5}"/>
              </a:ext>
            </a:extLst>
          </p:cNvPr>
          <p:cNvSpPr/>
          <p:nvPr userDrawn="1"/>
        </p:nvSpPr>
        <p:spPr>
          <a:xfrm>
            <a:off x="0" y="620063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dirty="0"/>
          </a:p>
        </p:txBody>
      </p:sp>
    </p:spTree>
    <p:extLst>
      <p:ext uri="{BB962C8B-B14F-4D97-AF65-F5344CB8AC3E}">
        <p14:creationId xmlns:p14="http://schemas.microsoft.com/office/powerpoint/2010/main" val="1557545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5B2743-CC57-453D-AB01-33999D8B4766}"/>
              </a:ext>
            </a:extLst>
          </p:cNvPr>
          <p:cNvSpPr>
            <a:spLocks noGrp="1"/>
          </p:cNvSpPr>
          <p:nvPr>
            <p:ph sz="half" idx="1"/>
          </p:nvPr>
        </p:nvSpPr>
        <p:spPr>
          <a:xfrm>
            <a:off x="838200" y="2484000"/>
            <a:ext cx="4952990" cy="36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779A4D68-A4BF-4C12-90AE-956CA7D56FB1}"/>
              </a:ext>
            </a:extLst>
          </p:cNvPr>
          <p:cNvSpPr>
            <a:spLocks noGrp="1"/>
          </p:cNvSpPr>
          <p:nvPr>
            <p:ph sz="half" idx="2"/>
          </p:nvPr>
        </p:nvSpPr>
        <p:spPr>
          <a:xfrm>
            <a:off x="6400800" y="2484000"/>
            <a:ext cx="4953000" cy="36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7">
            <a:extLst>
              <a:ext uri="{FF2B5EF4-FFF2-40B4-BE49-F238E27FC236}">
                <a16:creationId xmlns:a16="http://schemas.microsoft.com/office/drawing/2014/main" id="{C94A9A60-AF9A-4780-9CA4-E688A21E7365}"/>
              </a:ext>
            </a:extLst>
          </p:cNvPr>
          <p:cNvSpPr>
            <a:spLocks noGrp="1"/>
          </p:cNvSpPr>
          <p:nvPr>
            <p:ph type="dt" sz="half" idx="10"/>
          </p:nvPr>
        </p:nvSpPr>
        <p:spPr/>
        <p:txBody>
          <a:bodyPr/>
          <a:lstStyle/>
          <a:p>
            <a:fld id="{6F9864AC-41D1-4F52-899D-F753F6883B82}" type="datetime1">
              <a:rPr lang="fi-FI" smtClean="0"/>
              <a:t>11.1.2024</a:t>
            </a:fld>
            <a:endParaRPr lang="fi-FI" dirty="0"/>
          </a:p>
        </p:txBody>
      </p:sp>
      <p:sp>
        <p:nvSpPr>
          <p:cNvPr id="9" name="Footer Placeholder 8">
            <a:extLst>
              <a:ext uri="{FF2B5EF4-FFF2-40B4-BE49-F238E27FC236}">
                <a16:creationId xmlns:a16="http://schemas.microsoft.com/office/drawing/2014/main" id="{C3CD1A7E-F7A6-4DEA-8E3E-E5FE4BCBB285}"/>
              </a:ext>
            </a:extLst>
          </p:cNvPr>
          <p:cNvSpPr>
            <a:spLocks noGrp="1"/>
          </p:cNvSpPr>
          <p:nvPr>
            <p:ph type="ftr" sz="quarter" idx="11"/>
          </p:nvPr>
        </p:nvSpPr>
        <p:spPr/>
        <p:txBody>
          <a:bodyPr/>
          <a:lstStyle/>
          <a:p>
            <a:r>
              <a:rPr lang="fi-FI"/>
              <a:t>Työpaja III</a:t>
            </a:r>
            <a:endParaRPr lang="fi-FI" dirty="0"/>
          </a:p>
        </p:txBody>
      </p:sp>
      <p:sp>
        <p:nvSpPr>
          <p:cNvPr id="10" name="Slide Number Placeholder 9">
            <a:extLst>
              <a:ext uri="{FF2B5EF4-FFF2-40B4-BE49-F238E27FC236}">
                <a16:creationId xmlns:a16="http://schemas.microsoft.com/office/drawing/2014/main" id="{E37C85E9-A1B3-46E8-845B-90134EDFAF9E}"/>
              </a:ext>
            </a:extLst>
          </p:cNvPr>
          <p:cNvSpPr>
            <a:spLocks noGrp="1"/>
          </p:cNvSpPr>
          <p:nvPr>
            <p:ph type="sldNum" sz="quarter" idx="12"/>
          </p:nvPr>
        </p:nvSpPr>
        <p:spPr/>
        <p:txBody>
          <a:bodyPr/>
          <a:lstStyle/>
          <a:p>
            <a:fld id="{31160B98-140E-4345-B1A3-2A7247C42973}" type="slidenum">
              <a:rPr lang="fi-FI" smtClean="0"/>
              <a:t>‹#›</a:t>
            </a:fld>
            <a:endParaRPr lang="fi-FI" dirty="0"/>
          </a:p>
        </p:txBody>
      </p:sp>
      <p:sp>
        <p:nvSpPr>
          <p:cNvPr id="16" name="object 3">
            <a:extLst>
              <a:ext uri="{FF2B5EF4-FFF2-40B4-BE49-F238E27FC236}">
                <a16:creationId xmlns:a16="http://schemas.microsoft.com/office/drawing/2014/main" id="{13169331-AFCA-A242-8780-F07B492F14B7}"/>
              </a:ext>
            </a:extLst>
          </p:cNvPr>
          <p:cNvSpPr/>
          <p:nvPr userDrawn="1"/>
        </p:nvSpPr>
        <p:spPr>
          <a:xfrm>
            <a:off x="0" y="65128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dirty="0"/>
          </a:p>
        </p:txBody>
      </p:sp>
      <p:sp>
        <p:nvSpPr>
          <p:cNvPr id="17" name="object 3">
            <a:extLst>
              <a:ext uri="{FF2B5EF4-FFF2-40B4-BE49-F238E27FC236}">
                <a16:creationId xmlns:a16="http://schemas.microsoft.com/office/drawing/2014/main" id="{A60FE2CF-E733-0C42-B4D9-6DCACE68B24F}"/>
              </a:ext>
            </a:extLst>
          </p:cNvPr>
          <p:cNvSpPr/>
          <p:nvPr userDrawn="1"/>
        </p:nvSpPr>
        <p:spPr>
          <a:xfrm>
            <a:off x="0" y="6198647"/>
            <a:ext cx="12193270" cy="0"/>
          </a:xfrm>
          <a:custGeom>
            <a:avLst/>
            <a:gdLst/>
            <a:ahLst/>
            <a:cxnLst/>
            <a:rect l="l" t="t" r="r" b="b"/>
            <a:pathLst>
              <a:path w="12193270">
                <a:moveTo>
                  <a:pt x="0" y="0"/>
                </a:moveTo>
                <a:lnTo>
                  <a:pt x="12193193" y="0"/>
                </a:lnTo>
              </a:path>
            </a:pathLst>
          </a:custGeom>
          <a:ln w="6070">
            <a:solidFill>
              <a:srgbClr val="115064"/>
            </a:solidFill>
          </a:ln>
        </p:spPr>
        <p:txBody>
          <a:bodyPr wrap="square" lIns="0" tIns="0" rIns="0" bIns="0" rtlCol="0"/>
          <a:lstStyle/>
          <a:p>
            <a:endParaRPr dirty="0"/>
          </a:p>
        </p:txBody>
      </p:sp>
      <p:sp>
        <p:nvSpPr>
          <p:cNvPr id="18" name="object 7">
            <a:extLst>
              <a:ext uri="{FF2B5EF4-FFF2-40B4-BE49-F238E27FC236}">
                <a16:creationId xmlns:a16="http://schemas.microsoft.com/office/drawing/2014/main" id="{ADDADD67-A695-C745-A835-9DE7F8039AB9}"/>
              </a:ext>
            </a:extLst>
          </p:cNvPr>
          <p:cNvSpPr/>
          <p:nvPr userDrawn="1"/>
        </p:nvSpPr>
        <p:spPr>
          <a:xfrm>
            <a:off x="6096599" y="2590800"/>
            <a:ext cx="0" cy="2946400"/>
          </a:xfrm>
          <a:custGeom>
            <a:avLst/>
            <a:gdLst/>
            <a:ahLst/>
            <a:cxnLst/>
            <a:rect l="l" t="t" r="r" b="b"/>
            <a:pathLst>
              <a:path h="2946400">
                <a:moveTo>
                  <a:pt x="0" y="0"/>
                </a:moveTo>
                <a:lnTo>
                  <a:pt x="0" y="2946400"/>
                </a:lnTo>
              </a:path>
            </a:pathLst>
          </a:custGeom>
          <a:ln w="6350">
            <a:solidFill>
              <a:srgbClr val="115064"/>
            </a:solidFill>
          </a:ln>
        </p:spPr>
        <p:txBody>
          <a:bodyPr wrap="square" lIns="0" tIns="0" rIns="0" bIns="0" rtlCol="0"/>
          <a:lstStyle/>
          <a:p>
            <a:endParaRPr dirty="0"/>
          </a:p>
        </p:txBody>
      </p:sp>
      <p:sp>
        <p:nvSpPr>
          <p:cNvPr id="5" name="Otsikko 4">
            <a:extLst>
              <a:ext uri="{FF2B5EF4-FFF2-40B4-BE49-F238E27FC236}">
                <a16:creationId xmlns:a16="http://schemas.microsoft.com/office/drawing/2014/main" id="{31B15BD5-95F6-14E4-F004-BCCDA04EEC96}"/>
              </a:ext>
            </a:extLst>
          </p:cNvPr>
          <p:cNvSpPr>
            <a:spLocks noGrp="1"/>
          </p:cNvSpPr>
          <p:nvPr>
            <p:ph type="title"/>
          </p:nvPr>
        </p:nvSpPr>
        <p:spPr/>
        <p:txBody>
          <a:bodyPr/>
          <a:lstStyle/>
          <a:p>
            <a:r>
              <a:rPr lang="en-US"/>
              <a:t>Click to edit Master title style</a:t>
            </a:r>
            <a:endParaRPr lang="fi-FI"/>
          </a:p>
        </p:txBody>
      </p:sp>
      <p:sp>
        <p:nvSpPr>
          <p:cNvPr id="11" name="object 7">
            <a:extLst>
              <a:ext uri="{FF2B5EF4-FFF2-40B4-BE49-F238E27FC236}">
                <a16:creationId xmlns:a16="http://schemas.microsoft.com/office/drawing/2014/main" id="{79176484-5576-4D51-9926-121061169BBC}"/>
              </a:ext>
            </a:extLst>
          </p:cNvPr>
          <p:cNvSpPr/>
          <p:nvPr userDrawn="1"/>
        </p:nvSpPr>
        <p:spPr>
          <a:xfrm>
            <a:off x="6096000" y="2524260"/>
            <a:ext cx="0" cy="3060000"/>
          </a:xfrm>
          <a:custGeom>
            <a:avLst/>
            <a:gdLst/>
            <a:ahLst/>
            <a:cxnLst/>
            <a:rect l="l" t="t" r="r" b="b"/>
            <a:pathLst>
              <a:path h="2946400">
                <a:moveTo>
                  <a:pt x="0" y="0"/>
                </a:moveTo>
                <a:lnTo>
                  <a:pt x="0" y="2946400"/>
                </a:lnTo>
              </a:path>
            </a:pathLst>
          </a:custGeom>
          <a:ln w="6350">
            <a:solidFill>
              <a:srgbClr val="0F5064"/>
            </a:solidFill>
          </a:ln>
        </p:spPr>
        <p:txBody>
          <a:bodyPr wrap="square" lIns="0" tIns="0" rIns="0" bIns="0" rtlCol="0"/>
          <a:lstStyle/>
          <a:p>
            <a:endParaRPr dirty="0"/>
          </a:p>
        </p:txBody>
      </p:sp>
    </p:spTree>
    <p:extLst>
      <p:ext uri="{BB962C8B-B14F-4D97-AF65-F5344CB8AC3E}">
        <p14:creationId xmlns:p14="http://schemas.microsoft.com/office/powerpoint/2010/main" val="2372942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9EBE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2BCEDC-5BF0-4641-B029-97A0073B2CA6}"/>
              </a:ext>
            </a:extLst>
          </p:cNvPr>
          <p:cNvSpPr>
            <a:spLocks noGrp="1"/>
          </p:cNvSpPr>
          <p:nvPr>
            <p:ph type="title"/>
          </p:nvPr>
        </p:nvSpPr>
        <p:spPr>
          <a:xfrm>
            <a:off x="842682" y="956795"/>
            <a:ext cx="10697880" cy="1138870"/>
          </a:xfrm>
          <a:prstGeom prst="rect">
            <a:avLst/>
          </a:prstGeom>
        </p:spPr>
        <p:txBody>
          <a:bodyPr vert="horz" lIns="0" tIns="0" rIns="0" bIns="0" rtlCol="0" anchor="t" anchorCtr="0">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Text Placeholder 2">
            <a:extLst>
              <a:ext uri="{FF2B5EF4-FFF2-40B4-BE49-F238E27FC236}">
                <a16:creationId xmlns:a16="http://schemas.microsoft.com/office/drawing/2014/main" id="{F8F58EF0-5CC6-4362-996D-AE27B9C25A25}"/>
              </a:ext>
            </a:extLst>
          </p:cNvPr>
          <p:cNvSpPr>
            <a:spLocks noGrp="1"/>
          </p:cNvSpPr>
          <p:nvPr>
            <p:ph type="body" idx="1"/>
          </p:nvPr>
        </p:nvSpPr>
        <p:spPr>
          <a:xfrm>
            <a:off x="842682" y="2484000"/>
            <a:ext cx="10515600" cy="3636000"/>
          </a:xfrm>
          <a:prstGeom prst="rect">
            <a:avLst/>
          </a:prstGeom>
        </p:spPr>
        <p:txBody>
          <a:bodyPr vert="horz" lIns="0" tIns="0" rIns="0" bIns="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7" name="Date Placeholder 6">
            <a:extLst>
              <a:ext uri="{FF2B5EF4-FFF2-40B4-BE49-F238E27FC236}">
                <a16:creationId xmlns:a16="http://schemas.microsoft.com/office/drawing/2014/main" id="{BCFC8207-E1E1-4120-A9AA-730F0E3F9D1A}"/>
              </a:ext>
            </a:extLst>
          </p:cNvPr>
          <p:cNvSpPr>
            <a:spLocks noGrp="1"/>
          </p:cNvSpPr>
          <p:nvPr>
            <p:ph type="dt" sz="half" idx="2"/>
          </p:nvPr>
        </p:nvSpPr>
        <p:spPr>
          <a:xfrm>
            <a:off x="4988417" y="6366456"/>
            <a:ext cx="2219459" cy="346055"/>
          </a:xfrm>
          <a:prstGeom prst="rect">
            <a:avLst/>
          </a:prstGeom>
        </p:spPr>
        <p:txBody>
          <a:bodyPr vert="horz" lIns="0" tIns="0" rIns="0" bIns="0" rtlCol="0" anchor="ctr">
            <a:normAutofit/>
          </a:bodyPr>
          <a:lstStyle>
            <a:lvl1pPr algn="ctr">
              <a:defRPr sz="1200">
                <a:solidFill>
                  <a:srgbClr val="EB5C18"/>
                </a:solidFill>
                <a:latin typeface="+mn-lt"/>
              </a:defRPr>
            </a:lvl1pPr>
          </a:lstStyle>
          <a:p>
            <a:fld id="{D9AC0354-C879-473E-A285-9259E36BC08C}" type="datetime1">
              <a:rPr lang="fi-FI" smtClean="0"/>
              <a:t>11.1.2024</a:t>
            </a:fld>
            <a:endParaRPr lang="fi-FI" dirty="0"/>
          </a:p>
        </p:txBody>
      </p:sp>
      <p:sp>
        <p:nvSpPr>
          <p:cNvPr id="8" name="Footer Placeholder 7">
            <a:extLst>
              <a:ext uri="{FF2B5EF4-FFF2-40B4-BE49-F238E27FC236}">
                <a16:creationId xmlns:a16="http://schemas.microsoft.com/office/drawing/2014/main" id="{431C7E16-846E-4C51-8A54-1FE93AAD5BD6}"/>
              </a:ext>
            </a:extLst>
          </p:cNvPr>
          <p:cNvSpPr>
            <a:spLocks noGrp="1"/>
          </p:cNvSpPr>
          <p:nvPr>
            <p:ph type="ftr" sz="quarter" idx="3"/>
          </p:nvPr>
        </p:nvSpPr>
        <p:spPr>
          <a:xfrm>
            <a:off x="838200" y="6366456"/>
            <a:ext cx="3677992" cy="346055"/>
          </a:xfrm>
          <a:prstGeom prst="rect">
            <a:avLst/>
          </a:prstGeom>
        </p:spPr>
        <p:txBody>
          <a:bodyPr vert="horz" lIns="0" tIns="0" rIns="0" bIns="0" rtlCol="0" anchor="ctr">
            <a:normAutofit/>
          </a:bodyPr>
          <a:lstStyle>
            <a:lvl1pPr algn="l">
              <a:defRPr sz="1200">
                <a:solidFill>
                  <a:srgbClr val="EB5C18"/>
                </a:solidFill>
                <a:latin typeface="+mn-lt"/>
              </a:defRPr>
            </a:lvl1pPr>
          </a:lstStyle>
          <a:p>
            <a:r>
              <a:rPr lang="fi-FI"/>
              <a:t>Työpaja III</a:t>
            </a:r>
            <a:endParaRPr lang="fi-FI" dirty="0"/>
          </a:p>
        </p:txBody>
      </p:sp>
      <p:sp>
        <p:nvSpPr>
          <p:cNvPr id="9" name="Slide Number Placeholder 8">
            <a:extLst>
              <a:ext uri="{FF2B5EF4-FFF2-40B4-BE49-F238E27FC236}">
                <a16:creationId xmlns:a16="http://schemas.microsoft.com/office/drawing/2014/main" id="{9D91B797-1514-4178-B4AD-AFE930D23265}"/>
              </a:ext>
            </a:extLst>
          </p:cNvPr>
          <p:cNvSpPr>
            <a:spLocks noGrp="1"/>
          </p:cNvSpPr>
          <p:nvPr>
            <p:ph type="sldNum" sz="quarter" idx="4"/>
          </p:nvPr>
        </p:nvSpPr>
        <p:spPr>
          <a:xfrm>
            <a:off x="8610600" y="6366456"/>
            <a:ext cx="2743200" cy="346055"/>
          </a:xfrm>
          <a:prstGeom prst="rect">
            <a:avLst/>
          </a:prstGeom>
        </p:spPr>
        <p:txBody>
          <a:bodyPr vert="horz" lIns="0" tIns="0" rIns="0" bIns="0" rtlCol="0" anchor="ctr">
            <a:normAutofit/>
          </a:bodyPr>
          <a:lstStyle>
            <a:lvl1pPr algn="r">
              <a:defRPr sz="1200">
                <a:solidFill>
                  <a:srgbClr val="EB5C18"/>
                </a:solidFill>
                <a:latin typeface="+mn-lt"/>
              </a:defRPr>
            </a:lvl1pPr>
          </a:lstStyle>
          <a:p>
            <a:fld id="{31160B98-140E-4345-B1A3-2A7247C42973}" type="slidenum">
              <a:rPr lang="fi-FI" smtClean="0"/>
              <a:pPr/>
              <a:t>‹#›</a:t>
            </a:fld>
            <a:endParaRPr lang="fi-FI" dirty="0"/>
          </a:p>
        </p:txBody>
      </p:sp>
      <p:pic>
        <p:nvPicPr>
          <p:cNvPr id="12" name="Graphic 11">
            <a:extLst>
              <a:ext uri="{FF2B5EF4-FFF2-40B4-BE49-F238E27FC236}">
                <a16:creationId xmlns:a16="http://schemas.microsoft.com/office/drawing/2014/main" id="{1453C556-00A6-2A9E-E437-3406B3D3C9B0}"/>
              </a:ext>
            </a:extLst>
          </p:cNvPr>
          <p:cNvPicPr>
            <a:picLocks noChangeAspect="1"/>
          </p:cNvPicPr>
          <p:nvPr userDrawn="1"/>
        </p:nvPicPr>
        <p:blipFill>
          <a:blip r:embed="rId31" cstate="email">
            <a:extLst>
              <a:ext uri="{28A0092B-C50C-407E-A947-70E740481C1C}">
                <a14:useLocalDpi xmlns:a14="http://schemas.microsoft.com/office/drawing/2010/main"/>
              </a:ext>
              <a:ext uri="{96DAC541-7B7A-43D3-8B79-37D633B846F1}">
                <asvg:svgBlip xmlns:asvg="http://schemas.microsoft.com/office/drawing/2016/SVG/main" r:embed="rId32"/>
              </a:ext>
            </a:extLst>
          </a:blip>
          <a:stretch>
            <a:fillRect/>
          </a:stretch>
        </p:blipFill>
        <p:spPr>
          <a:xfrm>
            <a:off x="10778260" y="257544"/>
            <a:ext cx="762302" cy="234009"/>
          </a:xfrm>
          <a:prstGeom prst="rect">
            <a:avLst/>
          </a:prstGeom>
        </p:spPr>
      </p:pic>
    </p:spTree>
    <p:extLst>
      <p:ext uri="{BB962C8B-B14F-4D97-AF65-F5344CB8AC3E}">
        <p14:creationId xmlns:p14="http://schemas.microsoft.com/office/powerpoint/2010/main" val="4203154310"/>
      </p:ext>
    </p:extLst>
  </p:cSld>
  <p:clrMap bg1="lt1" tx1="dk1" bg2="lt2" tx2="dk2" accent1="accent1" accent2="accent2" accent3="accent3" accent4="accent4" accent5="accent5" accent6="accent6" hlink="hlink" folHlink="folHlink"/>
  <p:sldLayoutIdLst>
    <p:sldLayoutId id="2147483663" r:id="rId1"/>
    <p:sldLayoutId id="2147483689" r:id="rId2"/>
    <p:sldLayoutId id="2147483664" r:id="rId3"/>
    <p:sldLayoutId id="2147483649" r:id="rId4"/>
    <p:sldLayoutId id="2147483690" r:id="rId5"/>
    <p:sldLayoutId id="2147483683" r:id="rId6"/>
    <p:sldLayoutId id="2147483650" r:id="rId7"/>
    <p:sldLayoutId id="2147483693" r:id="rId8"/>
    <p:sldLayoutId id="2147483652" r:id="rId9"/>
    <p:sldLayoutId id="2147483665" r:id="rId10"/>
    <p:sldLayoutId id="2147483653" r:id="rId11"/>
    <p:sldLayoutId id="2147483666" r:id="rId12"/>
    <p:sldLayoutId id="2147483691" r:id="rId13"/>
    <p:sldLayoutId id="2147483692" r:id="rId14"/>
    <p:sldLayoutId id="2147483670" r:id="rId15"/>
    <p:sldLayoutId id="2147483671" r:id="rId16"/>
    <p:sldLayoutId id="2147483677" r:id="rId17"/>
    <p:sldLayoutId id="2147483676" r:id="rId18"/>
    <p:sldLayoutId id="2147483678" r:id="rId19"/>
    <p:sldLayoutId id="2147483679" r:id="rId20"/>
    <p:sldLayoutId id="2147483682" r:id="rId21"/>
    <p:sldLayoutId id="2147483680" r:id="rId22"/>
    <p:sldLayoutId id="2147483681" r:id="rId23"/>
    <p:sldLayoutId id="2147483654" r:id="rId24"/>
    <p:sldLayoutId id="2147483669" r:id="rId25"/>
    <p:sldLayoutId id="2147483655" r:id="rId26"/>
    <p:sldLayoutId id="2147483684" r:id="rId27"/>
    <p:sldLayoutId id="2147483685" r:id="rId28"/>
    <p:sldLayoutId id="2147483686" r:id="rId29"/>
  </p:sldLayoutIdLst>
  <p:hf hdr="0" dt="0"/>
  <p:txStyles>
    <p:titleStyle>
      <a:lvl1pPr algn="l" defTabSz="914400" rtl="0" eaLnBrk="1" latinLnBrk="0" hangingPunct="1">
        <a:lnSpc>
          <a:spcPct val="83000"/>
        </a:lnSpc>
        <a:spcBef>
          <a:spcPct val="0"/>
        </a:spcBef>
        <a:buNone/>
        <a:defRPr sz="4000" kern="1200" spc="-40" baseline="0">
          <a:solidFill>
            <a:schemeClr val="tx2"/>
          </a:solidFill>
          <a:latin typeface="+mj-lt"/>
          <a:ea typeface="+mj-ea"/>
          <a:cs typeface="+mj-cs"/>
        </a:defRPr>
      </a:lvl1pPr>
    </p:titleStyle>
    <p:bodyStyle>
      <a:lvl1pPr marL="228600" indent="-228600" algn="l" defTabSz="914400" rtl="0" eaLnBrk="1" latinLnBrk="0" hangingPunct="1">
        <a:lnSpc>
          <a:spcPct val="95000"/>
        </a:lnSpc>
        <a:spcBef>
          <a:spcPts val="600"/>
        </a:spcBef>
        <a:buClr>
          <a:schemeClr val="accent6"/>
        </a:buClr>
        <a:buFont typeface="Calibri" panose="020F0502020204030204" pitchFamily="34" charset="0"/>
        <a:buChar char="•"/>
        <a:defRPr sz="1800" kern="1200">
          <a:solidFill>
            <a:schemeClr val="tx1"/>
          </a:solidFill>
          <a:latin typeface="+mn-lt"/>
          <a:ea typeface="+mn-ea"/>
          <a:cs typeface="+mn-cs"/>
        </a:defRPr>
      </a:lvl1pPr>
      <a:lvl2pPr marL="896938" indent="-269875" algn="l" defTabSz="914400" rtl="0" eaLnBrk="1" latinLnBrk="0" hangingPunct="1">
        <a:lnSpc>
          <a:spcPct val="95000"/>
        </a:lnSpc>
        <a:spcBef>
          <a:spcPts val="600"/>
        </a:spcBef>
        <a:buClr>
          <a:schemeClr val="accent6"/>
        </a:buClr>
        <a:buFont typeface="Calibri" panose="020F0502020204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5000"/>
        </a:lnSpc>
        <a:spcBef>
          <a:spcPts val="0"/>
        </a:spcBef>
        <a:buClr>
          <a:schemeClr val="accent6"/>
        </a:buClr>
        <a:buFont typeface="Calibri" panose="020F050202020403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5000"/>
        </a:lnSpc>
        <a:spcBef>
          <a:spcPts val="0"/>
        </a:spcBef>
        <a:buClr>
          <a:schemeClr val="accent6"/>
        </a:buClr>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5000"/>
        </a:lnSpc>
        <a:spcBef>
          <a:spcPts val="0"/>
        </a:spcBef>
        <a:buClr>
          <a:schemeClr val="accent6"/>
        </a:buClr>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nevel.com/fi/vastuullisuusohjelma/vastuullisuusraportit/" TargetMode="External"/><Relationship Id="rId2" Type="http://schemas.openxmlformats.org/officeDocument/2006/relationships/hyperlink" Target="https://eur04.safelinks.protection.outlook.com/?url=https%3A%2F%2Fwww.fingrid.fi%2Fsahkomarkkinainformaatio%2Fco2%2F&amp;data=05%7C01%7CPauli.Santala%40fcg.fi%7C9cfeb49bdaf349a6da1608dbd0677817%7Cceefa623820548a1bc330a621cb37131%7C0%7C0%7C638332915034154674%7CUnknown%7CTWFpbGZsb3d8eyJWIjoiMC4wLjAwMDAiLCJQIjoiV2luMzIiLCJBTiI6Ik1haWwiLCJXVCI6Mn0%3D%7C3000%7C%7C%7C&amp;sdata=owL5EGJV09S1sOrke%2FTppdB1iE3lglSKf%2FkB4BumJMU%3D&amp;reserved=0" TargetMode="External"/><Relationship Id="rId1" Type="http://schemas.openxmlformats.org/officeDocument/2006/relationships/slideLayout" Target="../slideLayouts/slideLayout7.xml"/><Relationship Id="rId4" Type="http://schemas.openxmlformats.org/officeDocument/2006/relationships/hyperlink" Target="https://www.klpaastolaskuri.fi/"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 Id="rId5" Type="http://schemas.openxmlformats.org/officeDocument/2006/relationships/hyperlink" Target="https://climatejoensuu.fi/ilmastokumppani" TargetMode="External"/><Relationship Id="rId4" Type="http://schemas.openxmlformats.org/officeDocument/2006/relationships/hyperlink" Target="https://ilmastoverkosto.fi/"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greenreality.fi/yritykset-ja-yhteisot/greenreality-kumppanit"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hyperlink" Target="https://kiertotaloussuomi.fi/" TargetMode="External"/><Relationship Id="rId4" Type="http://schemas.openxmlformats.org/officeDocument/2006/relationships/hyperlink" Target="https://kauppakamari.fi/palvelut/ilmastositoumus/nain-haet-ilmastositoumust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 Id="rId5" Type="http://schemas.openxmlformats.org/officeDocument/2006/relationships/hyperlink" Target="https://eco3.fi/" TargetMode="External"/><Relationship Id="rId4" Type="http://schemas.openxmlformats.org/officeDocument/2006/relationships/hyperlink" Target="https://lounapuisto.fi/"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planetb.fi/" TargetMode="External"/><Relationship Id="rId1" Type="http://schemas.openxmlformats.org/officeDocument/2006/relationships/slideLayout" Target="../slideLayouts/slideLayout10.xml"/><Relationship Id="rId4" Type="http://schemas.openxmlformats.org/officeDocument/2006/relationships/hyperlink" Target="https://cris.vtt.fi/en/publications/yhdess%C3%A4-kest%C3%A4v%C3%A4%C3%A4-kasvua-ekosysteemiopa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2F892-C580-524C-99B2-54F3BD93F673}"/>
              </a:ext>
            </a:extLst>
          </p:cNvPr>
          <p:cNvSpPr>
            <a:spLocks noGrp="1"/>
          </p:cNvSpPr>
          <p:nvPr>
            <p:ph type="ctrTitle"/>
          </p:nvPr>
        </p:nvSpPr>
        <p:spPr>
          <a:xfrm>
            <a:off x="3087584" y="3219692"/>
            <a:ext cx="8273440" cy="2005451"/>
          </a:xfrm>
        </p:spPr>
        <p:txBody>
          <a:bodyPr>
            <a:noAutofit/>
          </a:bodyPr>
          <a:lstStyle/>
          <a:p>
            <a:r>
              <a:rPr lang="fi-FI" sz="6600" dirty="0"/>
              <a:t>Syventyminen yritysten hiiliviisaustyöhön</a:t>
            </a:r>
          </a:p>
        </p:txBody>
      </p:sp>
      <p:sp>
        <p:nvSpPr>
          <p:cNvPr id="3" name="Subtitle 2">
            <a:extLst>
              <a:ext uri="{FF2B5EF4-FFF2-40B4-BE49-F238E27FC236}">
                <a16:creationId xmlns:a16="http://schemas.microsoft.com/office/drawing/2014/main" id="{5578A066-B676-894E-9A29-83A672966681}"/>
              </a:ext>
            </a:extLst>
          </p:cNvPr>
          <p:cNvSpPr>
            <a:spLocks noGrp="1"/>
          </p:cNvSpPr>
          <p:nvPr>
            <p:ph type="subTitle" idx="1"/>
          </p:nvPr>
        </p:nvSpPr>
        <p:spPr/>
        <p:txBody>
          <a:bodyPr/>
          <a:lstStyle/>
          <a:p>
            <a:endParaRPr lang="fi-FI" dirty="0"/>
          </a:p>
        </p:txBody>
      </p:sp>
      <p:sp>
        <p:nvSpPr>
          <p:cNvPr id="12" name="Text Placeholder 11">
            <a:extLst>
              <a:ext uri="{FF2B5EF4-FFF2-40B4-BE49-F238E27FC236}">
                <a16:creationId xmlns:a16="http://schemas.microsoft.com/office/drawing/2014/main" id="{E28CCD62-69A6-2846-A603-195E65DFA04E}"/>
              </a:ext>
            </a:extLst>
          </p:cNvPr>
          <p:cNvSpPr>
            <a:spLocks noGrp="1"/>
          </p:cNvSpPr>
          <p:nvPr>
            <p:ph type="body" sz="quarter" idx="13"/>
          </p:nvPr>
        </p:nvSpPr>
        <p:spPr>
          <a:xfrm>
            <a:off x="2153524" y="2901780"/>
            <a:ext cx="9207500" cy="386588"/>
          </a:xfrm>
        </p:spPr>
        <p:txBody>
          <a:bodyPr>
            <a:normAutofit/>
          </a:bodyPr>
          <a:lstStyle/>
          <a:p>
            <a:r>
              <a:rPr lang="fi-FI" dirty="0"/>
              <a:t>Työpaja III </a:t>
            </a:r>
          </a:p>
        </p:txBody>
      </p:sp>
      <p:pic>
        <p:nvPicPr>
          <p:cNvPr id="4" name="Picture 3">
            <a:extLst>
              <a:ext uri="{FF2B5EF4-FFF2-40B4-BE49-F238E27FC236}">
                <a16:creationId xmlns:a16="http://schemas.microsoft.com/office/drawing/2014/main" id="{2FB633C3-D46D-9511-7075-721F5B29EDC4}"/>
              </a:ext>
            </a:extLst>
          </p:cNvPr>
          <p:cNvPicPr>
            <a:picLocks noChangeAspect="1"/>
          </p:cNvPicPr>
          <p:nvPr/>
        </p:nvPicPr>
        <p:blipFill>
          <a:blip r:embed="rId2"/>
          <a:stretch>
            <a:fillRect/>
          </a:stretch>
        </p:blipFill>
        <p:spPr>
          <a:xfrm>
            <a:off x="830975" y="1768158"/>
            <a:ext cx="1814439" cy="1584642"/>
          </a:xfrm>
          <a:prstGeom prst="rect">
            <a:avLst/>
          </a:prstGeom>
        </p:spPr>
      </p:pic>
      <p:pic>
        <p:nvPicPr>
          <p:cNvPr id="5" name="Picture 4">
            <a:extLst>
              <a:ext uri="{FF2B5EF4-FFF2-40B4-BE49-F238E27FC236}">
                <a16:creationId xmlns:a16="http://schemas.microsoft.com/office/drawing/2014/main" id="{7CBC0230-BD0B-9A92-7511-CC0031619C32}"/>
              </a:ext>
            </a:extLst>
          </p:cNvPr>
          <p:cNvPicPr>
            <a:picLocks noChangeAspect="1"/>
          </p:cNvPicPr>
          <p:nvPr/>
        </p:nvPicPr>
        <p:blipFill>
          <a:blip r:embed="rId3"/>
          <a:stretch>
            <a:fillRect/>
          </a:stretch>
        </p:blipFill>
        <p:spPr>
          <a:xfrm>
            <a:off x="830976" y="3569633"/>
            <a:ext cx="2129939" cy="413400"/>
          </a:xfrm>
          <a:prstGeom prst="rect">
            <a:avLst/>
          </a:prstGeom>
        </p:spPr>
      </p:pic>
    </p:spTree>
    <p:extLst>
      <p:ext uri="{BB962C8B-B14F-4D97-AF65-F5344CB8AC3E}">
        <p14:creationId xmlns:p14="http://schemas.microsoft.com/office/powerpoint/2010/main" val="1270783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EA3DF-F683-18DE-0425-B4BE5FA13E35}"/>
              </a:ext>
            </a:extLst>
          </p:cNvPr>
          <p:cNvSpPr>
            <a:spLocks noGrp="1"/>
          </p:cNvSpPr>
          <p:nvPr>
            <p:ph type="title"/>
          </p:nvPr>
        </p:nvSpPr>
        <p:spPr/>
        <p:txBody>
          <a:bodyPr/>
          <a:lstStyle/>
          <a:p>
            <a:r>
              <a:rPr lang="fi-FI" dirty="0"/>
              <a:t>Päästövaikutus</a:t>
            </a:r>
          </a:p>
        </p:txBody>
      </p:sp>
      <p:sp>
        <p:nvSpPr>
          <p:cNvPr id="3" name="Content Placeholder 2">
            <a:extLst>
              <a:ext uri="{FF2B5EF4-FFF2-40B4-BE49-F238E27FC236}">
                <a16:creationId xmlns:a16="http://schemas.microsoft.com/office/drawing/2014/main" id="{A3AD8A77-B43D-25DE-76EF-7EA575B7619E}"/>
              </a:ext>
            </a:extLst>
          </p:cNvPr>
          <p:cNvSpPr>
            <a:spLocks noGrp="1"/>
          </p:cNvSpPr>
          <p:nvPr>
            <p:ph idx="1"/>
          </p:nvPr>
        </p:nvSpPr>
        <p:spPr>
          <a:xfrm>
            <a:off x="1095231" y="1663337"/>
            <a:ext cx="10515600" cy="4528458"/>
          </a:xfrm>
        </p:spPr>
        <p:txBody>
          <a:bodyPr>
            <a:normAutofit lnSpcReduction="10000"/>
          </a:bodyPr>
          <a:lstStyle/>
          <a:p>
            <a:r>
              <a:rPr lang="fi-FI" dirty="0"/>
              <a:t>ENVIMAT on ympäristölaajennettu panos-tuotosmalli, joka hyödyntää elinkaariarvioinnin tietoja ja laskentamenetelmiä kotimaisen tuotannon ja kulutusten ympäristövaikutusten tarkasteluun.</a:t>
            </a:r>
          </a:p>
          <a:p>
            <a:r>
              <a:rPr lang="fi-FI" dirty="0"/>
              <a:t>Mallin laskemien tulosten avulla saadaan arvio toimialojen päästöintensiteeteistä, jotka kuvaavat niiden tuoteryhmien valmistuksen elinkaarenaikaisia kasvihuonekaasupäästöjä rahayksikköä kohti.</a:t>
            </a:r>
          </a:p>
          <a:p>
            <a:endParaRPr lang="fi-FI" dirty="0"/>
          </a:p>
          <a:p>
            <a:r>
              <a:rPr lang="fi-FI" dirty="0"/>
              <a:t>Toiminnan päästövaikutukset lasketaan yrityksen liikevaihtotiedoista (€) toimialakohtaisilla päästökertoimilla (kgCO2e/€). Yrityksen valmistamien tuotteiden tai palvelujen oletetaan vastaavan toimialan keskimääräistä tarjontaa. </a:t>
            </a:r>
          </a:p>
          <a:p>
            <a:r>
              <a:rPr lang="fi-FI" dirty="0"/>
              <a:t>Aineistorajoitteiden vuoksi päästökertoimet perustuvat hintaindeksikorjattuihin vuoden 2005 päästöintensiteettitietoihin. Yleistykset, aineiston epätarkkuudet ja mahdolliset päällekkäisyydet energialaskelmien kanssa aiheuttavat sen, että päästövaikutustulokset antavat korkeintaan </a:t>
            </a:r>
            <a:r>
              <a:rPr lang="fi-FI" b="1" dirty="0"/>
              <a:t>suuntaa-antavan kuvan yrityksen toimintaan liittyvien päästöjen kokoluokasta.</a:t>
            </a:r>
          </a:p>
          <a:p>
            <a:endParaRPr lang="fi-FI" dirty="0"/>
          </a:p>
          <a:p>
            <a:r>
              <a:rPr lang="fi-FI" dirty="0"/>
              <a:t>Päästövaikutusten arvioinnissa käytettävä aineisto:</a:t>
            </a:r>
          </a:p>
          <a:p>
            <a:pPr lvl="1"/>
            <a:r>
              <a:rPr lang="fi-FI" dirty="0"/>
              <a:t>Seppälä ym. 2009. Suomen kansantalouden materiaalivirtojen ympäristövaikutusten arviointi ENVIMAT-mallilla. Suomen ympäristö 20/2009. Suomen ympäristökeskus.</a:t>
            </a:r>
          </a:p>
        </p:txBody>
      </p:sp>
      <p:sp>
        <p:nvSpPr>
          <p:cNvPr id="6" name="Slide Number Placeholder 5">
            <a:extLst>
              <a:ext uri="{FF2B5EF4-FFF2-40B4-BE49-F238E27FC236}">
                <a16:creationId xmlns:a16="http://schemas.microsoft.com/office/drawing/2014/main" id="{FD9DDE30-56D5-82BB-834A-0FB720A478F0}"/>
              </a:ext>
            </a:extLst>
          </p:cNvPr>
          <p:cNvSpPr>
            <a:spLocks noGrp="1"/>
          </p:cNvSpPr>
          <p:nvPr>
            <p:ph type="sldNum" sz="quarter" idx="12"/>
          </p:nvPr>
        </p:nvSpPr>
        <p:spPr/>
        <p:txBody>
          <a:bodyPr/>
          <a:lstStyle/>
          <a:p>
            <a:fld id="{31160B98-140E-4345-B1A3-2A7247C42973}" type="slidenum">
              <a:rPr lang="fi-FI" smtClean="0"/>
              <a:t>10</a:t>
            </a:fld>
            <a:endParaRPr lang="fi-FI" dirty="0"/>
          </a:p>
        </p:txBody>
      </p:sp>
      <p:sp>
        <p:nvSpPr>
          <p:cNvPr id="7" name="Footer Placeholder 6">
            <a:extLst>
              <a:ext uri="{FF2B5EF4-FFF2-40B4-BE49-F238E27FC236}">
                <a16:creationId xmlns:a16="http://schemas.microsoft.com/office/drawing/2014/main" id="{25E34387-1B7E-BA52-D0B8-2897A101273D}"/>
              </a:ext>
            </a:extLst>
          </p:cNvPr>
          <p:cNvSpPr>
            <a:spLocks noGrp="1"/>
          </p:cNvSpPr>
          <p:nvPr>
            <p:ph type="ftr" sz="quarter" idx="11"/>
          </p:nvPr>
        </p:nvSpPr>
        <p:spPr/>
        <p:txBody>
          <a:bodyPr/>
          <a:lstStyle/>
          <a:p>
            <a:r>
              <a:rPr lang="fi-FI"/>
              <a:t>Työpaja III</a:t>
            </a:r>
            <a:endParaRPr lang="fi-FI" dirty="0"/>
          </a:p>
        </p:txBody>
      </p:sp>
    </p:spTree>
    <p:extLst>
      <p:ext uri="{BB962C8B-B14F-4D97-AF65-F5344CB8AC3E}">
        <p14:creationId xmlns:p14="http://schemas.microsoft.com/office/powerpoint/2010/main" val="4126771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8AC87-3BD5-9C73-A43D-8055A741A05D}"/>
              </a:ext>
            </a:extLst>
          </p:cNvPr>
          <p:cNvSpPr>
            <a:spLocks noGrp="1"/>
          </p:cNvSpPr>
          <p:nvPr>
            <p:ph type="title"/>
          </p:nvPr>
        </p:nvSpPr>
        <p:spPr/>
        <p:txBody>
          <a:bodyPr/>
          <a:lstStyle/>
          <a:p>
            <a:r>
              <a:rPr lang="fi-FI" dirty="0"/>
              <a:t>Huomioita</a:t>
            </a:r>
          </a:p>
        </p:txBody>
      </p:sp>
      <p:sp>
        <p:nvSpPr>
          <p:cNvPr id="3" name="Content Placeholder 2">
            <a:extLst>
              <a:ext uri="{FF2B5EF4-FFF2-40B4-BE49-F238E27FC236}">
                <a16:creationId xmlns:a16="http://schemas.microsoft.com/office/drawing/2014/main" id="{ECB77576-15B2-3A3A-E252-1C20B27AED02}"/>
              </a:ext>
            </a:extLst>
          </p:cNvPr>
          <p:cNvSpPr>
            <a:spLocks noGrp="1"/>
          </p:cNvSpPr>
          <p:nvPr>
            <p:ph idx="1"/>
          </p:nvPr>
        </p:nvSpPr>
        <p:spPr>
          <a:xfrm>
            <a:off x="838200" y="1944068"/>
            <a:ext cx="10515600" cy="3636000"/>
          </a:xfrm>
        </p:spPr>
        <p:txBody>
          <a:bodyPr/>
          <a:lstStyle/>
          <a:p>
            <a:r>
              <a:rPr lang="fi-FI" sz="1800" dirty="0">
                <a:effectLst/>
                <a:latin typeface="Calibri" panose="020F0502020204030204" pitchFamily="34" charset="0"/>
                <a:ea typeface="Calibri" panose="020F0502020204030204" pitchFamily="34" charset="0"/>
              </a:rPr>
              <a:t>Tuotannon puolen laskennan elinkaarenaikaiset ilmasto- ja ympäristövaikutukset mitataan mallissa ”panos-tuotos-hengessä” ainoastaan tehtaan portille asti. Periaatteessa mukana ovat lopputuotteen valmistuksen ja sen tarvitsemien välituotteiden, raaka-aineiden tuotannon ja hankinnan päästöt. </a:t>
            </a:r>
          </a:p>
          <a:p>
            <a:r>
              <a:rPr lang="fi-FI" sz="1800" dirty="0">
                <a:effectLst/>
                <a:latin typeface="Calibri" panose="020F0502020204030204" pitchFamily="34" charset="0"/>
                <a:ea typeface="Calibri" panose="020F0502020204030204" pitchFamily="34" charset="0"/>
              </a:rPr>
              <a:t>ENVIMAT-mallissa lopputuote on tuote, joka käytetään kotimaassa tai viedään ulkomaille ja jonka kaikki valmistuksen elinkaaren ilmastovaikutukset on otettu huomioon. Lopputuotteiden lisäksi ENVIMAT huomioi toimialan ”välituotteet”, jotka menevät muiden toimialojen lopputuotteiden valmistukseen. </a:t>
            </a:r>
          </a:p>
          <a:p>
            <a:pPr lvl="1"/>
            <a:r>
              <a:rPr lang="fi-FI" dirty="0">
                <a:effectLst/>
                <a:latin typeface="Calibri" panose="020F0502020204030204" pitchFamily="34" charset="0"/>
                <a:ea typeface="Calibri" panose="020F0502020204030204" pitchFamily="34" charset="0"/>
              </a:rPr>
              <a:t>Toimialan lopputuotteiden vaikutuksissa ei näy siten sen koko tuotanto, koska välituotteiden valmistuksen ilmastovaikutukset allokoidaan niitä käyttävien toimialojen tuottamille tuotteille. </a:t>
            </a:r>
          </a:p>
          <a:p>
            <a:r>
              <a:rPr lang="fi-FI" sz="1800" dirty="0">
                <a:effectLst/>
                <a:latin typeface="Calibri" panose="020F0502020204030204" pitchFamily="34" charset="0"/>
                <a:ea typeface="Calibri" panose="020F0502020204030204" pitchFamily="34" charset="0"/>
              </a:rPr>
              <a:t> Laskennassa käytetyt toimialakertoimet eivät myöskään kuvaa yksittäisiä tuotteita, vaan tuotantoa laajemmassa mielessä. </a:t>
            </a:r>
          </a:p>
          <a:p>
            <a:r>
              <a:rPr lang="fi-FI" sz="1800" dirty="0">
                <a:effectLst/>
                <a:latin typeface="Calibri" panose="020F0502020204030204" pitchFamily="34" charset="0"/>
                <a:ea typeface="Calibri" panose="020F0502020204030204" pitchFamily="34" charset="0"/>
              </a:rPr>
              <a:t>Lisäksi tuonnin ilmastovaikutusten arviointiin liittyy ainakin tässä yhteydessä käytetyssä ENVIMAT-malliversiossa merkittäviä epävarmuustekijöitä.  </a:t>
            </a:r>
          </a:p>
          <a:p>
            <a:endParaRPr lang="fi-FI" dirty="0"/>
          </a:p>
        </p:txBody>
      </p:sp>
      <p:sp>
        <p:nvSpPr>
          <p:cNvPr id="6" name="Slide Number Placeholder 5">
            <a:extLst>
              <a:ext uri="{FF2B5EF4-FFF2-40B4-BE49-F238E27FC236}">
                <a16:creationId xmlns:a16="http://schemas.microsoft.com/office/drawing/2014/main" id="{25FC8104-E1D5-44D8-0F5F-88B7C052BAB0}"/>
              </a:ext>
            </a:extLst>
          </p:cNvPr>
          <p:cNvSpPr>
            <a:spLocks noGrp="1"/>
          </p:cNvSpPr>
          <p:nvPr>
            <p:ph type="sldNum" sz="quarter" idx="12"/>
          </p:nvPr>
        </p:nvSpPr>
        <p:spPr/>
        <p:txBody>
          <a:bodyPr/>
          <a:lstStyle/>
          <a:p>
            <a:fld id="{31160B98-140E-4345-B1A3-2A7247C42973}" type="slidenum">
              <a:rPr lang="fi-FI" smtClean="0"/>
              <a:t>11</a:t>
            </a:fld>
            <a:endParaRPr lang="fi-FI" dirty="0"/>
          </a:p>
        </p:txBody>
      </p:sp>
      <p:sp>
        <p:nvSpPr>
          <p:cNvPr id="7" name="Footer Placeholder 6">
            <a:extLst>
              <a:ext uri="{FF2B5EF4-FFF2-40B4-BE49-F238E27FC236}">
                <a16:creationId xmlns:a16="http://schemas.microsoft.com/office/drawing/2014/main" id="{F6222B7D-1F9C-8A4E-9C7D-AACADCC05B3A}"/>
              </a:ext>
            </a:extLst>
          </p:cNvPr>
          <p:cNvSpPr>
            <a:spLocks noGrp="1"/>
          </p:cNvSpPr>
          <p:nvPr>
            <p:ph type="ftr" sz="quarter" idx="11"/>
          </p:nvPr>
        </p:nvSpPr>
        <p:spPr/>
        <p:txBody>
          <a:bodyPr/>
          <a:lstStyle/>
          <a:p>
            <a:r>
              <a:rPr lang="fi-FI"/>
              <a:t>Työpaja III</a:t>
            </a:r>
            <a:endParaRPr lang="fi-FI" dirty="0"/>
          </a:p>
        </p:txBody>
      </p:sp>
    </p:spTree>
    <p:extLst>
      <p:ext uri="{BB962C8B-B14F-4D97-AF65-F5344CB8AC3E}">
        <p14:creationId xmlns:p14="http://schemas.microsoft.com/office/powerpoint/2010/main" val="3351015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6953B-A23B-5DF1-1204-94D0E7353649}"/>
              </a:ext>
            </a:extLst>
          </p:cNvPr>
          <p:cNvSpPr>
            <a:spLocks noGrp="1"/>
          </p:cNvSpPr>
          <p:nvPr>
            <p:ph type="title"/>
          </p:nvPr>
        </p:nvSpPr>
        <p:spPr/>
        <p:txBody>
          <a:bodyPr/>
          <a:lstStyle/>
          <a:p>
            <a:r>
              <a:rPr lang="fi-FI" dirty="0"/>
              <a:t>Ominaispäästökertoimet</a:t>
            </a:r>
          </a:p>
        </p:txBody>
      </p:sp>
      <p:sp>
        <p:nvSpPr>
          <p:cNvPr id="3" name="Content Placeholder 2">
            <a:extLst>
              <a:ext uri="{FF2B5EF4-FFF2-40B4-BE49-F238E27FC236}">
                <a16:creationId xmlns:a16="http://schemas.microsoft.com/office/drawing/2014/main" id="{D6D703FF-B468-49FE-E165-89405E903D8D}"/>
              </a:ext>
            </a:extLst>
          </p:cNvPr>
          <p:cNvSpPr>
            <a:spLocks noGrp="1"/>
          </p:cNvSpPr>
          <p:nvPr>
            <p:ph idx="1"/>
          </p:nvPr>
        </p:nvSpPr>
        <p:spPr>
          <a:xfrm>
            <a:off x="833718" y="1526230"/>
            <a:ext cx="10515600" cy="4778776"/>
          </a:xfrm>
        </p:spPr>
        <p:txBody>
          <a:bodyPr>
            <a:normAutofit/>
          </a:bodyPr>
          <a:lstStyle/>
          <a:p>
            <a:endParaRPr lang="fi-FI" sz="2000" dirty="0"/>
          </a:p>
          <a:p>
            <a:r>
              <a:rPr lang="fi-FI" sz="2000" dirty="0"/>
              <a:t>Sähkö</a:t>
            </a:r>
          </a:p>
          <a:p>
            <a:pPr lvl="1"/>
            <a:r>
              <a:rPr lang="fi-FI" sz="2000" dirty="0">
                <a:effectLst/>
                <a:latin typeface="Calibri" panose="020F0502020204030204" pitchFamily="34" charset="0"/>
                <a:ea typeface="Times New Roman" panose="02020603050405020304" pitchFamily="18" charset="0"/>
              </a:rPr>
              <a:t>Ellei hankitun/kulutettavan sähkön päästökerrointa ole tiedossa, niin voidaan käyttää oletusarvona esimerkiksi </a:t>
            </a:r>
            <a:r>
              <a:rPr lang="fi-FI" sz="2000" dirty="0" err="1">
                <a:effectLst/>
                <a:latin typeface="Calibri" panose="020F0502020204030204" pitchFamily="34" charset="0"/>
                <a:ea typeface="Times New Roman" panose="02020603050405020304" pitchFamily="18" charset="0"/>
              </a:rPr>
              <a:t>Fingridin</a:t>
            </a:r>
            <a:r>
              <a:rPr lang="fi-FI" sz="2000" dirty="0">
                <a:effectLst/>
                <a:latin typeface="Calibri" panose="020F0502020204030204" pitchFamily="34" charset="0"/>
                <a:ea typeface="Times New Roman" panose="02020603050405020304" pitchFamily="18" charset="0"/>
              </a:rPr>
              <a:t> Suomen sähköjärjestelmän kulutetun sähkön päästökerrointa (</a:t>
            </a:r>
            <a:r>
              <a:rPr lang="fi-FI" sz="2000" u="sng" dirty="0">
                <a:effectLst/>
                <a:latin typeface="Calibri" panose="020F050202020403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https://www.fingrid.fi/sahkomarkkinainformaatio/co2/</a:t>
            </a:r>
            <a:r>
              <a:rPr lang="fi-FI" sz="2000" dirty="0">
                <a:effectLst/>
                <a:latin typeface="Calibri" panose="020F0502020204030204" pitchFamily="34" charset="0"/>
                <a:ea typeface="Times New Roman" panose="02020603050405020304" pitchFamily="18" charset="0"/>
              </a:rPr>
              <a:t>)</a:t>
            </a:r>
            <a:endParaRPr lang="fi-FI" sz="2000" dirty="0">
              <a:effectLst/>
              <a:latin typeface="Calibri" panose="020F0502020204030204" pitchFamily="34" charset="0"/>
              <a:ea typeface="Calibri" panose="020F0502020204030204" pitchFamily="34" charset="0"/>
            </a:endParaRPr>
          </a:p>
          <a:p>
            <a:pPr lvl="1"/>
            <a:endParaRPr lang="fi-FI" sz="2000" dirty="0"/>
          </a:p>
          <a:p>
            <a:endParaRPr lang="fi-FI" sz="2000" dirty="0"/>
          </a:p>
          <a:p>
            <a:r>
              <a:rPr lang="fi-FI" sz="2000" dirty="0"/>
              <a:t>Kaukolämpö </a:t>
            </a:r>
            <a:r>
              <a:rPr lang="fi-FI" sz="2000" dirty="0">
                <a:latin typeface="Calibri" panose="020F0502020204030204" pitchFamily="34" charset="0"/>
              </a:rPr>
              <a:t>v</a:t>
            </a:r>
            <a:r>
              <a:rPr lang="fi-FI" sz="2000" dirty="0">
                <a:effectLst/>
                <a:latin typeface="Calibri" panose="020F0502020204030204" pitchFamily="34" charset="0"/>
                <a:ea typeface="Calibri" panose="020F0502020204030204" pitchFamily="34" charset="0"/>
              </a:rPr>
              <a:t>uonna 2022 </a:t>
            </a:r>
            <a:r>
              <a:rPr lang="fi-FI" sz="2000" dirty="0" err="1">
                <a:effectLst/>
                <a:latin typeface="Calibri" panose="020F0502020204030204" pitchFamily="34" charset="0"/>
                <a:ea typeface="Calibri" panose="020F0502020204030204" pitchFamily="34" charset="0"/>
              </a:rPr>
              <a:t>Nevelin</a:t>
            </a:r>
            <a:r>
              <a:rPr lang="fi-FI" sz="2000" dirty="0">
                <a:effectLst/>
                <a:latin typeface="Calibri" panose="020F0502020204030204" pitchFamily="34" charset="0"/>
                <a:ea typeface="Calibri" panose="020F0502020204030204" pitchFamily="34" charset="0"/>
              </a:rPr>
              <a:t> kaukolämmön osalta oli 49 g/kWh. </a:t>
            </a:r>
          </a:p>
          <a:p>
            <a:pPr lvl="1"/>
            <a:r>
              <a:rPr lang="fi-FI" sz="2000" dirty="0">
                <a:effectLst/>
                <a:latin typeface="Calibri" panose="020F0502020204030204" pitchFamily="34" charset="0"/>
                <a:ea typeface="Calibri" panose="020F0502020204030204" pitchFamily="34" charset="0"/>
              </a:rPr>
              <a:t>Forssassa tämä oli 30,3g/kWh. </a:t>
            </a:r>
          </a:p>
          <a:p>
            <a:pPr lvl="1"/>
            <a:r>
              <a:rPr lang="fi-FI" sz="2000" dirty="0" err="1">
                <a:effectLst/>
                <a:latin typeface="Calibri" panose="020F0502020204030204" pitchFamily="34" charset="0"/>
                <a:ea typeface="Calibri" panose="020F0502020204030204" pitchFamily="34" charset="0"/>
              </a:rPr>
              <a:t>Nevel</a:t>
            </a:r>
            <a:r>
              <a:rPr lang="fi-FI" sz="2000" dirty="0">
                <a:effectLst/>
                <a:latin typeface="Calibri" panose="020F0502020204030204" pitchFamily="34" charset="0"/>
                <a:ea typeface="Calibri" panose="020F0502020204030204" pitchFamily="34" charset="0"/>
              </a:rPr>
              <a:t> raportoi luvut vuosittain vastuullisuusraportissa, joka löytyy täältä: </a:t>
            </a:r>
          </a:p>
          <a:p>
            <a:pPr lvl="1"/>
            <a:r>
              <a:rPr lang="fi-FI" sz="2000" u="sng" dirty="0">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https://nevel.com/fi/vastuullisuusohjelma/vastuullisuusraportit/</a:t>
            </a:r>
            <a:endParaRPr lang="fi-FI" sz="2000" u="sng" dirty="0">
              <a:effectLst/>
              <a:latin typeface="Calibri" panose="020F0502020204030204" pitchFamily="34" charset="0"/>
              <a:ea typeface="Calibri" panose="020F0502020204030204" pitchFamily="34" charset="0"/>
            </a:endParaRPr>
          </a:p>
          <a:p>
            <a:pPr lvl="1"/>
            <a:r>
              <a:rPr lang="fi-FI" sz="2000" dirty="0"/>
              <a:t>(</a:t>
            </a:r>
            <a:r>
              <a:rPr lang="fi-FI" sz="2000" dirty="0">
                <a:hlinkClick r:id="rId4">
                  <a:extLst>
                    <a:ext uri="{A12FA001-AC4F-418D-AE19-62706E023703}">
                      <ahyp:hlinkClr xmlns:ahyp="http://schemas.microsoft.com/office/drawing/2018/hyperlinkcolor" val="tx"/>
                    </a:ext>
                  </a:extLst>
                </a:hlinkClick>
              </a:rPr>
              <a:t>Paikallisvoima | Kaukolämmön päästölaskuri (klpaastolaskuri.fi)</a:t>
            </a:r>
            <a:r>
              <a:rPr lang="fi-FI" sz="2000" dirty="0"/>
              <a:t>) </a:t>
            </a:r>
          </a:p>
          <a:p>
            <a:pPr marL="627063" lvl="1" indent="0">
              <a:buNone/>
            </a:pPr>
            <a:endParaRPr lang="fi-FI" sz="2000" dirty="0">
              <a:effectLst/>
              <a:latin typeface="Calibri" panose="020F0502020204030204" pitchFamily="34" charset="0"/>
              <a:ea typeface="Calibri" panose="020F0502020204030204" pitchFamily="34" charset="0"/>
            </a:endParaRPr>
          </a:p>
          <a:p>
            <a:endParaRPr lang="fi-FI" sz="1200" dirty="0"/>
          </a:p>
        </p:txBody>
      </p:sp>
      <p:sp>
        <p:nvSpPr>
          <p:cNvPr id="6" name="Slide Number Placeholder 5">
            <a:extLst>
              <a:ext uri="{FF2B5EF4-FFF2-40B4-BE49-F238E27FC236}">
                <a16:creationId xmlns:a16="http://schemas.microsoft.com/office/drawing/2014/main" id="{6751DFAA-DA2D-309C-7FBB-0445F3886B1B}"/>
              </a:ext>
            </a:extLst>
          </p:cNvPr>
          <p:cNvSpPr>
            <a:spLocks noGrp="1"/>
          </p:cNvSpPr>
          <p:nvPr>
            <p:ph type="sldNum" sz="quarter" idx="12"/>
          </p:nvPr>
        </p:nvSpPr>
        <p:spPr/>
        <p:txBody>
          <a:bodyPr/>
          <a:lstStyle/>
          <a:p>
            <a:fld id="{31160B98-140E-4345-B1A3-2A7247C42973}" type="slidenum">
              <a:rPr lang="fi-FI" smtClean="0"/>
              <a:t>12</a:t>
            </a:fld>
            <a:endParaRPr lang="fi-FI" dirty="0"/>
          </a:p>
        </p:txBody>
      </p:sp>
      <p:sp>
        <p:nvSpPr>
          <p:cNvPr id="7" name="Footer Placeholder 6">
            <a:extLst>
              <a:ext uri="{FF2B5EF4-FFF2-40B4-BE49-F238E27FC236}">
                <a16:creationId xmlns:a16="http://schemas.microsoft.com/office/drawing/2014/main" id="{C80C3BC7-D79E-DBCC-F783-1585883F31BA}"/>
              </a:ext>
            </a:extLst>
          </p:cNvPr>
          <p:cNvSpPr>
            <a:spLocks noGrp="1"/>
          </p:cNvSpPr>
          <p:nvPr>
            <p:ph type="ftr" sz="quarter" idx="11"/>
          </p:nvPr>
        </p:nvSpPr>
        <p:spPr/>
        <p:txBody>
          <a:bodyPr/>
          <a:lstStyle/>
          <a:p>
            <a:r>
              <a:rPr lang="fi-FI"/>
              <a:t>Työpaja III</a:t>
            </a:r>
            <a:endParaRPr lang="fi-FI" dirty="0"/>
          </a:p>
        </p:txBody>
      </p:sp>
    </p:spTree>
    <p:extLst>
      <p:ext uri="{BB962C8B-B14F-4D97-AF65-F5344CB8AC3E}">
        <p14:creationId xmlns:p14="http://schemas.microsoft.com/office/powerpoint/2010/main" val="3649251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E4835-7E13-6F96-6494-37CCC4D3775B}"/>
              </a:ext>
            </a:extLst>
          </p:cNvPr>
          <p:cNvSpPr>
            <a:spLocks noGrp="1"/>
          </p:cNvSpPr>
          <p:nvPr>
            <p:ph type="title"/>
          </p:nvPr>
        </p:nvSpPr>
        <p:spPr/>
        <p:txBody>
          <a:bodyPr/>
          <a:lstStyle/>
          <a:p>
            <a:r>
              <a:rPr lang="fi-FI" dirty="0"/>
              <a:t>Esimerkkiyritys</a:t>
            </a:r>
          </a:p>
        </p:txBody>
      </p:sp>
      <p:sp>
        <p:nvSpPr>
          <p:cNvPr id="3" name="Content Placeholder 2">
            <a:extLst>
              <a:ext uri="{FF2B5EF4-FFF2-40B4-BE49-F238E27FC236}">
                <a16:creationId xmlns:a16="http://schemas.microsoft.com/office/drawing/2014/main" id="{3E252B4F-DB34-4AF0-3D0C-012280172F88}"/>
              </a:ext>
            </a:extLst>
          </p:cNvPr>
          <p:cNvSpPr>
            <a:spLocks noGrp="1"/>
          </p:cNvSpPr>
          <p:nvPr>
            <p:ph idx="1"/>
          </p:nvPr>
        </p:nvSpPr>
        <p:spPr/>
        <p:txBody>
          <a:bodyPr/>
          <a:lstStyle/>
          <a:p>
            <a:r>
              <a:rPr lang="fi-FI" sz="1800" dirty="0">
                <a:effectLst/>
                <a:latin typeface="Helvetica" panose="020B0604020202020204" pitchFamily="34" charset="0"/>
                <a:ea typeface="Calibri" panose="020F0502020204030204" pitchFamily="34" charset="0"/>
              </a:rPr>
              <a:t>Toimialaluokitus (TOL2008): 25110 Metallirakenteiden ja niiden osien valmistus</a:t>
            </a:r>
          </a:p>
          <a:p>
            <a:r>
              <a:rPr lang="fi-FI" sz="1800" dirty="0">
                <a:effectLst/>
                <a:latin typeface="Helvetica" panose="020B0604020202020204" pitchFamily="34" charset="0"/>
                <a:ea typeface="Calibri" panose="020F0502020204030204" pitchFamily="34" charset="0"/>
              </a:rPr>
              <a:t>Liikevaihto 4,2 M€</a:t>
            </a:r>
          </a:p>
          <a:p>
            <a:r>
              <a:rPr lang="fi-FI" sz="1800" dirty="0">
                <a:effectLst/>
                <a:latin typeface="Helvetica" panose="020B0604020202020204" pitchFamily="34" charset="0"/>
                <a:ea typeface="Calibri" panose="020F0502020204030204" pitchFamily="34" charset="0"/>
              </a:rPr>
              <a:t>Energian käyttö, sähkö 439 </a:t>
            </a:r>
            <a:r>
              <a:rPr lang="fi-FI" dirty="0">
                <a:latin typeface="Helvetica" panose="020B0604020202020204" pitchFamily="34" charset="0"/>
                <a:ea typeface="Calibri" panose="020F0502020204030204" pitchFamily="34" charset="0"/>
              </a:rPr>
              <a:t>MWh = 439 000 KWH</a:t>
            </a:r>
            <a:endParaRPr lang="fi-FI" sz="1800" dirty="0">
              <a:effectLst/>
              <a:latin typeface="Helvetica" panose="020B0604020202020204" pitchFamily="34" charset="0"/>
              <a:ea typeface="Calibri" panose="020F0502020204030204" pitchFamily="34" charset="0"/>
            </a:endParaRPr>
          </a:p>
          <a:p>
            <a:pPr lvl="1"/>
            <a:r>
              <a:rPr lang="fi-FI" dirty="0">
                <a:effectLst/>
                <a:latin typeface="Helvetica" panose="020B0604020202020204" pitchFamily="34" charset="0"/>
                <a:ea typeface="Calibri" panose="020F0502020204030204" pitchFamily="34" charset="0"/>
              </a:rPr>
              <a:t>+ oma tuotanto aurinkovoimalla 140 MWh = 140 000 KWH)</a:t>
            </a:r>
            <a:endParaRPr lang="fi-FI" dirty="0">
              <a:effectLst/>
              <a:latin typeface="Calibri" panose="020F0502020204030204" pitchFamily="34" charset="0"/>
              <a:ea typeface="Calibri" panose="020F0502020204030204" pitchFamily="34" charset="0"/>
            </a:endParaRPr>
          </a:p>
          <a:p>
            <a:r>
              <a:rPr lang="fi-FI" sz="1800" dirty="0">
                <a:effectLst/>
                <a:latin typeface="Helvetica" panose="020B0604020202020204" pitchFamily="34" charset="0"/>
                <a:ea typeface="Calibri" panose="020F0502020204030204" pitchFamily="34" charset="0"/>
              </a:rPr>
              <a:t>Energian käyttö, kaukolämpö 22,72 MWh = </a:t>
            </a:r>
            <a:r>
              <a:rPr lang="fi-FI" i="0" dirty="0">
                <a:solidFill>
                  <a:srgbClr val="444444"/>
                </a:solidFill>
                <a:effectLst/>
                <a:latin typeface="Roboto" panose="02000000000000000000" pitchFamily="2" charset="0"/>
              </a:rPr>
              <a:t>22 720 KWH</a:t>
            </a:r>
            <a:endParaRPr lang="fi-FI" sz="1800" dirty="0">
              <a:effectLst/>
              <a:latin typeface="Calibri" panose="020F0502020204030204" pitchFamily="34" charset="0"/>
              <a:ea typeface="Calibri" panose="020F0502020204030204" pitchFamily="34" charset="0"/>
            </a:endParaRPr>
          </a:p>
          <a:p>
            <a:endParaRPr lang="fi-FI" dirty="0"/>
          </a:p>
        </p:txBody>
      </p:sp>
      <p:sp>
        <p:nvSpPr>
          <p:cNvPr id="6" name="Slide Number Placeholder 5">
            <a:extLst>
              <a:ext uri="{FF2B5EF4-FFF2-40B4-BE49-F238E27FC236}">
                <a16:creationId xmlns:a16="http://schemas.microsoft.com/office/drawing/2014/main" id="{A51787A1-4776-772A-6E34-E2FF617B945A}"/>
              </a:ext>
            </a:extLst>
          </p:cNvPr>
          <p:cNvSpPr>
            <a:spLocks noGrp="1"/>
          </p:cNvSpPr>
          <p:nvPr>
            <p:ph type="sldNum" sz="quarter" idx="12"/>
          </p:nvPr>
        </p:nvSpPr>
        <p:spPr/>
        <p:txBody>
          <a:bodyPr/>
          <a:lstStyle/>
          <a:p>
            <a:fld id="{31160B98-140E-4345-B1A3-2A7247C42973}" type="slidenum">
              <a:rPr lang="fi-FI" smtClean="0"/>
              <a:t>13</a:t>
            </a:fld>
            <a:endParaRPr lang="fi-FI" dirty="0"/>
          </a:p>
        </p:txBody>
      </p:sp>
      <p:sp>
        <p:nvSpPr>
          <p:cNvPr id="7" name="Footer Placeholder 6">
            <a:extLst>
              <a:ext uri="{FF2B5EF4-FFF2-40B4-BE49-F238E27FC236}">
                <a16:creationId xmlns:a16="http://schemas.microsoft.com/office/drawing/2014/main" id="{9D23C511-1522-8BFC-464F-D002BB8E9C88}"/>
              </a:ext>
            </a:extLst>
          </p:cNvPr>
          <p:cNvSpPr>
            <a:spLocks noGrp="1"/>
          </p:cNvSpPr>
          <p:nvPr>
            <p:ph type="ftr" sz="quarter" idx="11"/>
          </p:nvPr>
        </p:nvSpPr>
        <p:spPr/>
        <p:txBody>
          <a:bodyPr/>
          <a:lstStyle/>
          <a:p>
            <a:r>
              <a:rPr lang="fi-FI"/>
              <a:t>Työpaja III</a:t>
            </a:r>
            <a:endParaRPr lang="fi-FI" dirty="0"/>
          </a:p>
        </p:txBody>
      </p:sp>
    </p:spTree>
    <p:extLst>
      <p:ext uri="{BB962C8B-B14F-4D97-AF65-F5344CB8AC3E}">
        <p14:creationId xmlns:p14="http://schemas.microsoft.com/office/powerpoint/2010/main" val="4127717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7794F-D4CC-C5D4-ECF4-534CABA5AEED}"/>
              </a:ext>
            </a:extLst>
          </p:cNvPr>
          <p:cNvSpPr>
            <a:spLocks noGrp="1"/>
          </p:cNvSpPr>
          <p:nvPr>
            <p:ph type="ctrTitle"/>
          </p:nvPr>
        </p:nvSpPr>
        <p:spPr>
          <a:xfrm>
            <a:off x="766354" y="2951349"/>
            <a:ext cx="10363200" cy="1942992"/>
          </a:xfrm>
        </p:spPr>
        <p:txBody>
          <a:bodyPr>
            <a:normAutofit fontScale="90000"/>
          </a:bodyPr>
          <a:lstStyle/>
          <a:p>
            <a:r>
              <a:rPr lang="fi-FI" dirty="0"/>
              <a:t>YHTEENVETOA TYÖPAJAKOKONAISUUDESTA</a:t>
            </a:r>
          </a:p>
        </p:txBody>
      </p:sp>
      <p:sp>
        <p:nvSpPr>
          <p:cNvPr id="3" name="Subtitle 2">
            <a:extLst>
              <a:ext uri="{FF2B5EF4-FFF2-40B4-BE49-F238E27FC236}">
                <a16:creationId xmlns:a16="http://schemas.microsoft.com/office/drawing/2014/main" id="{DA2EBAF3-387E-B3BE-ADF5-38ADF9CDD831}"/>
              </a:ext>
            </a:extLst>
          </p:cNvPr>
          <p:cNvSpPr>
            <a:spLocks noGrp="1"/>
          </p:cNvSpPr>
          <p:nvPr>
            <p:ph type="subTitle" idx="1"/>
          </p:nvPr>
        </p:nvSpPr>
        <p:spPr/>
        <p:txBody>
          <a:bodyPr/>
          <a:lstStyle/>
          <a:p>
            <a:endParaRPr lang="fi-FI"/>
          </a:p>
        </p:txBody>
      </p:sp>
      <p:sp>
        <p:nvSpPr>
          <p:cNvPr id="5" name="Slide Number Placeholder 4">
            <a:extLst>
              <a:ext uri="{FF2B5EF4-FFF2-40B4-BE49-F238E27FC236}">
                <a16:creationId xmlns:a16="http://schemas.microsoft.com/office/drawing/2014/main" id="{F361AD74-77DA-71D6-7190-2B31F00D627F}"/>
              </a:ext>
            </a:extLst>
          </p:cNvPr>
          <p:cNvSpPr>
            <a:spLocks noGrp="1"/>
          </p:cNvSpPr>
          <p:nvPr>
            <p:ph type="sldNum" sz="quarter" idx="12"/>
          </p:nvPr>
        </p:nvSpPr>
        <p:spPr/>
        <p:txBody>
          <a:bodyPr/>
          <a:lstStyle/>
          <a:p>
            <a:fld id="{31160B98-140E-4345-B1A3-2A7247C42973}" type="slidenum">
              <a:rPr lang="fi-FI" smtClean="0"/>
              <a:t>14</a:t>
            </a:fld>
            <a:endParaRPr lang="fi-FI" dirty="0"/>
          </a:p>
        </p:txBody>
      </p:sp>
      <p:sp>
        <p:nvSpPr>
          <p:cNvPr id="7" name="Footer Placeholder 6">
            <a:extLst>
              <a:ext uri="{FF2B5EF4-FFF2-40B4-BE49-F238E27FC236}">
                <a16:creationId xmlns:a16="http://schemas.microsoft.com/office/drawing/2014/main" id="{1E4E37E9-B137-B9E9-05C6-B1B6BD10680C}"/>
              </a:ext>
            </a:extLst>
          </p:cNvPr>
          <p:cNvSpPr>
            <a:spLocks noGrp="1"/>
          </p:cNvSpPr>
          <p:nvPr>
            <p:ph type="ftr" sz="quarter" idx="11"/>
          </p:nvPr>
        </p:nvSpPr>
        <p:spPr/>
        <p:txBody>
          <a:bodyPr/>
          <a:lstStyle/>
          <a:p>
            <a:r>
              <a:rPr lang="fi-FI"/>
              <a:t>Työpaja III</a:t>
            </a:r>
            <a:endParaRPr lang="fi-FI" dirty="0"/>
          </a:p>
        </p:txBody>
      </p:sp>
    </p:spTree>
    <p:extLst>
      <p:ext uri="{BB962C8B-B14F-4D97-AF65-F5344CB8AC3E}">
        <p14:creationId xmlns:p14="http://schemas.microsoft.com/office/powerpoint/2010/main" val="2264745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9C472B-576D-6799-7EB1-148B8FABF38B}"/>
              </a:ext>
            </a:extLst>
          </p:cNvPr>
          <p:cNvSpPr>
            <a:spLocks noGrp="1"/>
          </p:cNvSpPr>
          <p:nvPr>
            <p:ph sz="half" idx="1"/>
          </p:nvPr>
        </p:nvSpPr>
        <p:spPr>
          <a:xfrm>
            <a:off x="758000" y="1913021"/>
            <a:ext cx="5033201" cy="4315263"/>
          </a:xfrm>
        </p:spPr>
        <p:txBody>
          <a:bodyPr>
            <a:normAutofit fontScale="92500" lnSpcReduction="20000"/>
          </a:bodyPr>
          <a:lstStyle/>
          <a:p>
            <a:r>
              <a:rPr lang="fi-FI" sz="1700" dirty="0">
                <a:latin typeface="Calibri" panose="020F0502020204030204" pitchFamily="34" charset="0"/>
                <a:ea typeface="Calibri" panose="020F0502020204030204" pitchFamily="34" charset="0"/>
              </a:rPr>
              <a:t>Useille yrityksille on kasvanut tarve ymmärtää, mitä </a:t>
            </a:r>
            <a:r>
              <a:rPr lang="fi-FI" sz="1700" b="1" dirty="0">
                <a:latin typeface="Calibri" panose="020F0502020204030204" pitchFamily="34" charset="0"/>
                <a:ea typeface="Calibri" panose="020F0502020204030204" pitchFamily="34" charset="0"/>
              </a:rPr>
              <a:t>mahdollisuuksia niillä on vaikuttaa toimintansa aiheuttamiin ilmastovaikutuksiin </a:t>
            </a:r>
            <a:r>
              <a:rPr lang="fi-FI" sz="1700" dirty="0">
                <a:latin typeface="Calibri" panose="020F0502020204030204" pitchFamily="34" charset="0"/>
                <a:ea typeface="Calibri" panose="020F0502020204030204" pitchFamily="34" charset="0"/>
              </a:rPr>
              <a:t>ja millä tavoin yritysten ilmastoratkaisut vaikuttavat ja </a:t>
            </a:r>
            <a:r>
              <a:rPr lang="fi-FI" sz="1700" b="1" dirty="0">
                <a:latin typeface="Calibri" panose="020F0502020204030204" pitchFamily="34" charset="0"/>
                <a:ea typeface="Calibri" panose="020F0502020204030204" pitchFamily="34" charset="0"/>
              </a:rPr>
              <a:t>edistävät niiden liiketoimintaa ja tarjoavat kilpailuetua.</a:t>
            </a:r>
          </a:p>
          <a:p>
            <a:r>
              <a:rPr lang="fi-FI" sz="1700" dirty="0">
                <a:latin typeface="Calibri" panose="020F0502020204030204" pitchFamily="34" charset="0"/>
                <a:ea typeface="Calibri" panose="020F0502020204030204" pitchFamily="34" charset="0"/>
              </a:rPr>
              <a:t>Painetta lisäävät myös </a:t>
            </a:r>
            <a:r>
              <a:rPr lang="fi-FI" sz="1700" b="1" dirty="0">
                <a:latin typeface="Calibri" panose="020F0502020204030204" pitchFamily="34" charset="0"/>
                <a:ea typeface="Calibri" panose="020F0502020204030204" pitchFamily="34" charset="0"/>
              </a:rPr>
              <a:t>asiakkaat, päämiehet ja muut sidosryhmät</a:t>
            </a:r>
            <a:r>
              <a:rPr lang="fi-FI" sz="1700" dirty="0">
                <a:latin typeface="Calibri" panose="020F0502020204030204" pitchFamily="34" charset="0"/>
                <a:ea typeface="Calibri" panose="020F0502020204030204" pitchFamily="34" charset="0"/>
              </a:rPr>
              <a:t>, jotka kiinnittävät yhä enemmän huomioita ostamiensa tuotteiden hiilijalanjälkeen tai edellyttävät tietoja tuotantoketjunsa alihankkijoiden ilmastovaikutuksista.</a:t>
            </a:r>
          </a:p>
          <a:p>
            <a:r>
              <a:rPr lang="fi-FI" sz="1700" dirty="0">
                <a:latin typeface="Calibri" panose="020F0502020204030204" pitchFamily="34" charset="0"/>
                <a:ea typeface="Calibri" panose="020F0502020204030204" pitchFamily="34" charset="0"/>
              </a:rPr>
              <a:t>Yrityksillä on tarve saada </a:t>
            </a:r>
            <a:r>
              <a:rPr lang="fi-FI" sz="1700" b="1" dirty="0">
                <a:latin typeface="Calibri" panose="020F0502020204030204" pitchFamily="34" charset="0"/>
                <a:ea typeface="Calibri" panose="020F0502020204030204" pitchFamily="34" charset="0"/>
              </a:rPr>
              <a:t>konkreettista tietoa</a:t>
            </a:r>
            <a:r>
              <a:rPr lang="fi-FI" sz="1700" dirty="0">
                <a:latin typeface="Calibri" panose="020F0502020204030204" pitchFamily="34" charset="0"/>
                <a:ea typeface="Calibri" panose="020F0502020204030204" pitchFamily="34" charset="0"/>
              </a:rPr>
              <a:t> itselle sopivasta ilmastotyön prosessin etenemisestä, ilmastovaikutusten mittaamisen työkaluista ja toimenpiteistä.</a:t>
            </a:r>
          </a:p>
          <a:p>
            <a:r>
              <a:rPr lang="fi-FI" sz="1700" dirty="0">
                <a:latin typeface="Calibri" panose="020F0502020204030204" pitchFamily="34" charset="0"/>
                <a:ea typeface="Calibri" panose="020F0502020204030204" pitchFamily="34" charset="0"/>
              </a:rPr>
              <a:t>Työpajasarjan tavoitteena oli lisätä ymmärrystä ja </a:t>
            </a:r>
            <a:r>
              <a:rPr lang="fi-FI" sz="1700" b="1" dirty="0">
                <a:latin typeface="Calibri" panose="020F0502020204030204" pitchFamily="34" charset="0"/>
                <a:ea typeface="Calibri" panose="020F0502020204030204" pitchFamily="34" charset="0"/>
              </a:rPr>
              <a:t>hoksauttaa</a:t>
            </a:r>
            <a:r>
              <a:rPr lang="fi-FI" sz="1700" dirty="0">
                <a:latin typeface="Calibri" panose="020F0502020204030204" pitchFamily="34" charset="0"/>
                <a:ea typeface="Calibri" panose="020F0502020204030204" pitchFamily="34" charset="0"/>
              </a:rPr>
              <a:t> yrityksiä omaan toimintaansa liittyvästä ilmastotyöstä ja sen tarjoamista liiketoiminnan kehittämismahdollisuuksista</a:t>
            </a:r>
          </a:p>
          <a:p>
            <a:endParaRPr lang="fi-FI" sz="1600" dirty="0">
              <a:latin typeface="Calibri" panose="020F0502020204030204" pitchFamily="34" charset="0"/>
              <a:ea typeface="Calibri" panose="020F0502020204030204" pitchFamily="34" charset="0"/>
            </a:endParaRPr>
          </a:p>
          <a:p>
            <a:pPr marL="0" indent="0">
              <a:spcBef>
                <a:spcPts val="0"/>
              </a:spcBef>
              <a:spcAft>
                <a:spcPts val="600"/>
              </a:spcAft>
              <a:buNone/>
            </a:pPr>
            <a:br>
              <a:rPr lang="fi-FI" sz="1600" dirty="0">
                <a:effectLst/>
                <a:latin typeface="Calibri" panose="020F0502020204030204" pitchFamily="34" charset="0"/>
                <a:ea typeface="Calibri" panose="020F0502020204030204" pitchFamily="34" charset="0"/>
              </a:rPr>
            </a:br>
            <a:r>
              <a:rPr lang="fi-FI" sz="1600" dirty="0">
                <a:effectLst/>
                <a:latin typeface="Calibri" panose="020F0502020204030204" pitchFamily="34" charset="0"/>
                <a:ea typeface="Calibri" panose="020F0502020204030204" pitchFamily="34" charset="0"/>
              </a:rPr>
              <a:t> </a:t>
            </a:r>
          </a:p>
        </p:txBody>
      </p:sp>
      <p:sp>
        <p:nvSpPr>
          <p:cNvPr id="7" name="Content Placeholder 6">
            <a:extLst>
              <a:ext uri="{FF2B5EF4-FFF2-40B4-BE49-F238E27FC236}">
                <a16:creationId xmlns:a16="http://schemas.microsoft.com/office/drawing/2014/main" id="{1CA6E9EE-7780-E59B-6E73-680FDBC1757C}"/>
              </a:ext>
            </a:extLst>
          </p:cNvPr>
          <p:cNvSpPr>
            <a:spLocks noGrp="1"/>
          </p:cNvSpPr>
          <p:nvPr>
            <p:ph sz="half" idx="2"/>
          </p:nvPr>
        </p:nvSpPr>
        <p:spPr>
          <a:xfrm>
            <a:off x="6587562" y="1815308"/>
            <a:ext cx="4953000" cy="4043823"/>
          </a:xfrm>
        </p:spPr>
        <p:txBody>
          <a:bodyPr>
            <a:normAutofit/>
          </a:bodyPr>
          <a:lstStyle/>
          <a:p>
            <a:r>
              <a:rPr lang="fi-FI" sz="1600" dirty="0">
                <a:latin typeface="Calibri" panose="020F0502020204030204" pitchFamily="34" charset="0"/>
                <a:ea typeface="Calibri" panose="020F0502020204030204" pitchFamily="34" charset="0"/>
              </a:rPr>
              <a:t>Kartoitetaan yrityskentän ilmastotyön lähtökohtia ja tarpeita.</a:t>
            </a:r>
          </a:p>
          <a:p>
            <a:r>
              <a:rPr lang="fi-FI" sz="1600" dirty="0">
                <a:latin typeface="Calibri" panose="020F0502020204030204" pitchFamily="34" charset="0"/>
                <a:ea typeface="Calibri" panose="020F0502020204030204" pitchFamily="34" charset="0"/>
              </a:rPr>
              <a:t>Johdatetaan yritykset systemaattiseen yritystason ilmastotyöhön ja siitä syntyviin taloudellisiin ja imagollisiin mahdollisuuksiin. </a:t>
            </a:r>
          </a:p>
          <a:p>
            <a:r>
              <a:rPr lang="fi-FI" sz="1600" dirty="0">
                <a:latin typeface="Calibri" panose="020F0502020204030204" pitchFamily="34" charset="0"/>
                <a:ea typeface="Calibri" panose="020F0502020204030204" pitchFamily="34" charset="0"/>
              </a:rPr>
              <a:t>Täydennetään yritysten ilmastotyöhön liittyviä tietotarpeita. Aineisto on hyödynnettävissä laajemmin muuallakin.</a:t>
            </a:r>
          </a:p>
          <a:p>
            <a:r>
              <a:rPr lang="fi-FI" sz="1600" dirty="0">
                <a:latin typeface="Calibri" panose="020F0502020204030204" pitchFamily="34" charset="0"/>
                <a:ea typeface="Calibri" panose="020F0502020204030204" pitchFamily="34" charset="0"/>
              </a:rPr>
              <a:t>Kokonaisuudella edesautetaan ja sparrataan sitä, että paikalliset yritykset pystyvät helpommin aloittamaan oman tavoitteellisen ilmastotyönsä</a:t>
            </a:r>
          </a:p>
          <a:p>
            <a:r>
              <a:rPr lang="fi-FI" sz="1600" dirty="0">
                <a:latin typeface="Calibri" panose="020F0502020204030204" pitchFamily="34" charset="0"/>
                <a:ea typeface="Calibri" panose="020F0502020204030204" pitchFamily="34" charset="0"/>
              </a:rPr>
              <a:t>Lisäksi jalostetaan laskuri, jolla yritykset itse tai esim. Forssan Yrityskehityksen avulla voivat arvioida oman liiketoimintansa päästöt karkealla tasolla suhteessa muihin yrityksiin.</a:t>
            </a:r>
          </a:p>
          <a:p>
            <a:pPr marL="0" indent="0">
              <a:buNone/>
            </a:pPr>
            <a:endParaRPr lang="fi-FI" sz="2000" dirty="0"/>
          </a:p>
        </p:txBody>
      </p:sp>
      <p:sp>
        <p:nvSpPr>
          <p:cNvPr id="5" name="Slide Number Placeholder 4">
            <a:extLst>
              <a:ext uri="{FF2B5EF4-FFF2-40B4-BE49-F238E27FC236}">
                <a16:creationId xmlns:a16="http://schemas.microsoft.com/office/drawing/2014/main" id="{3E263EC4-9999-76D7-F25F-8EEEC1E61A3B}"/>
              </a:ext>
            </a:extLst>
          </p:cNvPr>
          <p:cNvSpPr>
            <a:spLocks noGrp="1"/>
          </p:cNvSpPr>
          <p:nvPr>
            <p:ph type="sldNum" sz="quarter" idx="12"/>
          </p:nvPr>
        </p:nvSpPr>
        <p:spPr/>
        <p:txBody>
          <a:bodyPr/>
          <a:lstStyle/>
          <a:p>
            <a:fld id="{31160B98-140E-4345-B1A3-2A7247C42973}" type="slidenum">
              <a:rPr lang="fi-FI" smtClean="0"/>
              <a:t>15</a:t>
            </a:fld>
            <a:endParaRPr lang="fi-FI" dirty="0"/>
          </a:p>
        </p:txBody>
      </p:sp>
      <p:sp>
        <p:nvSpPr>
          <p:cNvPr id="6" name="Title 5">
            <a:extLst>
              <a:ext uri="{FF2B5EF4-FFF2-40B4-BE49-F238E27FC236}">
                <a16:creationId xmlns:a16="http://schemas.microsoft.com/office/drawing/2014/main" id="{148D4538-06B7-EA15-8358-08DBCE583CBB}"/>
              </a:ext>
            </a:extLst>
          </p:cNvPr>
          <p:cNvSpPr>
            <a:spLocks noGrp="1"/>
          </p:cNvSpPr>
          <p:nvPr>
            <p:ph type="title"/>
          </p:nvPr>
        </p:nvSpPr>
        <p:spPr>
          <a:xfrm>
            <a:off x="842682" y="956795"/>
            <a:ext cx="10697880" cy="739657"/>
          </a:xfrm>
        </p:spPr>
        <p:txBody>
          <a:bodyPr>
            <a:normAutofit/>
          </a:bodyPr>
          <a:lstStyle/>
          <a:p>
            <a:r>
              <a:rPr lang="fi-FI" sz="3600" dirty="0"/>
              <a:t>Tausta ja tavoitteet</a:t>
            </a:r>
          </a:p>
        </p:txBody>
      </p:sp>
      <p:sp>
        <p:nvSpPr>
          <p:cNvPr id="3" name="Title 5">
            <a:extLst>
              <a:ext uri="{FF2B5EF4-FFF2-40B4-BE49-F238E27FC236}">
                <a16:creationId xmlns:a16="http://schemas.microsoft.com/office/drawing/2014/main" id="{C81A2BCA-AE19-69B0-1A46-7FAE4A58D150}"/>
              </a:ext>
            </a:extLst>
          </p:cNvPr>
          <p:cNvSpPr txBox="1">
            <a:spLocks/>
          </p:cNvSpPr>
          <p:nvPr/>
        </p:nvSpPr>
        <p:spPr>
          <a:xfrm>
            <a:off x="6352669" y="1148678"/>
            <a:ext cx="5540555" cy="547774"/>
          </a:xfrm>
          <a:prstGeom prst="rect">
            <a:avLst/>
          </a:prstGeom>
        </p:spPr>
        <p:txBody>
          <a:bodyPr vert="horz" lIns="0" tIns="0" rIns="0" bIns="0" rtlCol="0" anchor="t" anchorCtr="0">
            <a:normAutofit fontScale="77500" lnSpcReduction="20000"/>
          </a:bodyPr>
          <a:lstStyle>
            <a:lvl1pPr algn="l" defTabSz="914400" rtl="0" eaLnBrk="1" latinLnBrk="0" hangingPunct="1">
              <a:lnSpc>
                <a:spcPct val="83000"/>
              </a:lnSpc>
              <a:spcBef>
                <a:spcPct val="0"/>
              </a:spcBef>
              <a:buNone/>
              <a:defRPr sz="4000" kern="1200" spc="-40" baseline="0">
                <a:solidFill>
                  <a:schemeClr val="tx2"/>
                </a:solidFill>
                <a:latin typeface="+mj-lt"/>
                <a:ea typeface="+mj-ea"/>
                <a:cs typeface="+mj-cs"/>
              </a:defRPr>
            </a:lvl1pPr>
          </a:lstStyle>
          <a:p>
            <a:r>
              <a:rPr lang="fi-FI" dirty="0"/>
              <a:t>Tulokset ja niiden hyödynnettävyys</a:t>
            </a:r>
          </a:p>
        </p:txBody>
      </p:sp>
      <p:sp>
        <p:nvSpPr>
          <p:cNvPr id="4" name="Content Placeholder 1">
            <a:extLst>
              <a:ext uri="{FF2B5EF4-FFF2-40B4-BE49-F238E27FC236}">
                <a16:creationId xmlns:a16="http://schemas.microsoft.com/office/drawing/2014/main" id="{D0356E54-D054-078D-6A63-B1BBC7DE98CD}"/>
              </a:ext>
            </a:extLst>
          </p:cNvPr>
          <p:cNvSpPr txBox="1">
            <a:spLocks/>
          </p:cNvSpPr>
          <p:nvPr/>
        </p:nvSpPr>
        <p:spPr>
          <a:xfrm>
            <a:off x="7126684" y="2336753"/>
            <a:ext cx="4766540" cy="4521247"/>
          </a:xfrm>
          <a:prstGeom prst="rect">
            <a:avLst/>
          </a:prstGeom>
        </p:spPr>
        <p:txBody>
          <a:bodyPr vert="horz" lIns="0" tIns="0" rIns="0" bIns="0" rtlCol="0">
            <a:normAutofit/>
          </a:bodyPr>
          <a:lstStyle>
            <a:lvl1pPr marL="228600" indent="-228600" algn="l" defTabSz="914400" rtl="0" eaLnBrk="1" latinLnBrk="0" hangingPunct="1">
              <a:lnSpc>
                <a:spcPct val="95000"/>
              </a:lnSpc>
              <a:spcBef>
                <a:spcPts val="600"/>
              </a:spcBef>
              <a:buClr>
                <a:schemeClr val="accent6"/>
              </a:buClr>
              <a:buFont typeface="Calibri" panose="020F0502020204030204" pitchFamily="34" charset="0"/>
              <a:buChar char="•"/>
              <a:defRPr sz="1800" kern="1200">
                <a:solidFill>
                  <a:schemeClr val="tx1"/>
                </a:solidFill>
                <a:latin typeface="+mn-lt"/>
                <a:ea typeface="+mn-ea"/>
                <a:cs typeface="+mn-cs"/>
              </a:defRPr>
            </a:lvl1pPr>
            <a:lvl2pPr marL="896938" indent="-269875" algn="l" defTabSz="914400" rtl="0" eaLnBrk="1" latinLnBrk="0" hangingPunct="1">
              <a:lnSpc>
                <a:spcPct val="95000"/>
              </a:lnSpc>
              <a:spcBef>
                <a:spcPts val="600"/>
              </a:spcBef>
              <a:buClr>
                <a:schemeClr val="accent6"/>
              </a:buClr>
              <a:buFont typeface="Calibri" panose="020F0502020204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5000"/>
              </a:lnSpc>
              <a:spcBef>
                <a:spcPts val="0"/>
              </a:spcBef>
              <a:buClr>
                <a:schemeClr val="accent6"/>
              </a:buClr>
              <a:buFont typeface="Calibri" panose="020F050202020403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5000"/>
              </a:lnSpc>
              <a:spcBef>
                <a:spcPts val="0"/>
              </a:spcBef>
              <a:buClr>
                <a:schemeClr val="accent6"/>
              </a:buClr>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5000"/>
              </a:lnSpc>
              <a:spcBef>
                <a:spcPts val="0"/>
              </a:spcBef>
              <a:buClr>
                <a:schemeClr val="accent6"/>
              </a:buClr>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Font typeface="Calibri" panose="020F0502020204030204" pitchFamily="34" charset="0"/>
              <a:buNone/>
            </a:pPr>
            <a:br>
              <a:rPr lang="fi-FI" sz="1600" dirty="0">
                <a:solidFill>
                  <a:srgbClr val="000000"/>
                </a:solidFill>
                <a:latin typeface="Calibri" panose="020F0502020204030204" pitchFamily="34" charset="0"/>
                <a:ea typeface="Calibri" panose="020F0502020204030204" pitchFamily="34" charset="0"/>
              </a:rPr>
            </a:br>
            <a:r>
              <a:rPr lang="fi-FI" sz="1600" dirty="0">
                <a:solidFill>
                  <a:srgbClr val="000000"/>
                </a:solidFill>
                <a:latin typeface="Calibri" panose="020F0502020204030204" pitchFamily="34" charset="0"/>
                <a:ea typeface="Calibri" panose="020F0502020204030204" pitchFamily="34" charset="0"/>
              </a:rPr>
              <a:t> </a:t>
            </a:r>
            <a:endParaRPr lang="fi-FI" sz="1600" dirty="0">
              <a:latin typeface="Calibri" panose="020F0502020204030204" pitchFamily="34" charset="0"/>
              <a:ea typeface="Calibri" panose="020F0502020204030204" pitchFamily="34" charset="0"/>
            </a:endParaRPr>
          </a:p>
        </p:txBody>
      </p:sp>
      <p:sp>
        <p:nvSpPr>
          <p:cNvPr id="10" name="Footer Placeholder 9">
            <a:extLst>
              <a:ext uri="{FF2B5EF4-FFF2-40B4-BE49-F238E27FC236}">
                <a16:creationId xmlns:a16="http://schemas.microsoft.com/office/drawing/2014/main" id="{D012513F-8B64-C0DF-D2E4-67C6DAE28377}"/>
              </a:ext>
            </a:extLst>
          </p:cNvPr>
          <p:cNvSpPr>
            <a:spLocks noGrp="1"/>
          </p:cNvSpPr>
          <p:nvPr>
            <p:ph type="ftr" sz="quarter" idx="11"/>
          </p:nvPr>
        </p:nvSpPr>
        <p:spPr/>
        <p:txBody>
          <a:bodyPr/>
          <a:lstStyle/>
          <a:p>
            <a:r>
              <a:rPr lang="fi-FI"/>
              <a:t>Työpaja III</a:t>
            </a:r>
            <a:endParaRPr lang="fi-FI" dirty="0"/>
          </a:p>
        </p:txBody>
      </p:sp>
    </p:spTree>
    <p:extLst>
      <p:ext uri="{BB962C8B-B14F-4D97-AF65-F5344CB8AC3E}">
        <p14:creationId xmlns:p14="http://schemas.microsoft.com/office/powerpoint/2010/main" val="3134721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0775DB-C3D3-9AAD-2E0A-2AB253194709}"/>
              </a:ext>
            </a:extLst>
          </p:cNvPr>
          <p:cNvSpPr>
            <a:spLocks noGrp="1"/>
          </p:cNvSpPr>
          <p:nvPr>
            <p:ph sz="half" idx="1"/>
          </p:nvPr>
        </p:nvSpPr>
        <p:spPr>
          <a:xfrm>
            <a:off x="838200" y="1777417"/>
            <a:ext cx="4952990" cy="3636000"/>
          </a:xfrm>
        </p:spPr>
        <p:txBody>
          <a:bodyPr>
            <a:normAutofit/>
          </a:bodyPr>
          <a:lstStyle/>
          <a:p>
            <a:r>
              <a:rPr lang="fi-FI" sz="1600" dirty="0"/>
              <a:t>Vahvistetaan valmistavan teollisuuden yritysten mahdollisuuksia hyötyä </a:t>
            </a:r>
            <a:r>
              <a:rPr lang="fi-FI" sz="1600" b="1" dirty="0"/>
              <a:t>vihreän siirtymän liiketoimintamahdollisuuksista.</a:t>
            </a:r>
          </a:p>
          <a:p>
            <a:pPr lvl="1"/>
            <a:r>
              <a:rPr lang="fi-FI" sz="1600" dirty="0"/>
              <a:t>Johdanto vihreän siirtymän käsitteistöön sekä hiilijalanjäljen laskennan perusteisiin. </a:t>
            </a:r>
          </a:p>
          <a:p>
            <a:pPr lvl="1"/>
            <a:r>
              <a:rPr lang="fi-FI" sz="1600" dirty="0"/>
              <a:t>Esiteltiin  vihreän siirtymän vaikutuksia, hyötyjä sekä sudenkuoppia.</a:t>
            </a:r>
          </a:p>
          <a:p>
            <a:r>
              <a:rPr lang="fi-FI" sz="1600" dirty="0"/>
              <a:t>Käsiteltiin yrityksissä sovellettavaa </a:t>
            </a:r>
            <a:r>
              <a:rPr lang="fi-FI" sz="1600" b="1" dirty="0"/>
              <a:t>hiiliviisaustyön ensiaskeleiden prosessia </a:t>
            </a:r>
            <a:r>
              <a:rPr lang="fi-FI" sz="1600" dirty="0"/>
              <a:t>ja hiilijalanjäljen laskennan yleisimpiä periaatteita ja etenemistä, GHG-protokollaa ja </a:t>
            </a:r>
            <a:r>
              <a:rPr lang="fi-FI" sz="1600" dirty="0" err="1"/>
              <a:t>scope</a:t>
            </a:r>
            <a:r>
              <a:rPr lang="fi-FI" sz="1600" dirty="0"/>
              <a:t>-luokkia.</a:t>
            </a:r>
          </a:p>
          <a:p>
            <a:endParaRPr lang="fi-FI" sz="1400" dirty="0"/>
          </a:p>
        </p:txBody>
      </p:sp>
      <p:sp>
        <p:nvSpPr>
          <p:cNvPr id="6" name="Content Placeholder 5">
            <a:extLst>
              <a:ext uri="{FF2B5EF4-FFF2-40B4-BE49-F238E27FC236}">
                <a16:creationId xmlns:a16="http://schemas.microsoft.com/office/drawing/2014/main" id="{9F688993-A56C-D12B-5BCA-3FE7A242FFAA}"/>
              </a:ext>
            </a:extLst>
          </p:cNvPr>
          <p:cNvSpPr>
            <a:spLocks noGrp="1"/>
          </p:cNvSpPr>
          <p:nvPr>
            <p:ph sz="half" idx="2"/>
          </p:nvPr>
        </p:nvSpPr>
        <p:spPr>
          <a:xfrm>
            <a:off x="6517178" y="1592761"/>
            <a:ext cx="4953000" cy="4990447"/>
          </a:xfrm>
        </p:spPr>
        <p:txBody>
          <a:bodyPr>
            <a:normAutofit/>
          </a:bodyPr>
          <a:lstStyle/>
          <a:p>
            <a:r>
              <a:rPr lang="fi-FI" sz="1600" dirty="0"/>
              <a:t>Osallistujat </a:t>
            </a:r>
            <a:r>
              <a:rPr lang="fi-FI" sz="1600" b="1" dirty="0"/>
              <a:t>toivoivat</a:t>
            </a:r>
            <a:r>
              <a:rPr lang="fi-FI" sz="1600" dirty="0"/>
              <a:t> työpajatyöskentelyltä konkreettisten hiilijalanjäljen laskennan työkalujen oppimista. Myös verkostoitumista ja vertaisoppimista toivottiin.</a:t>
            </a:r>
          </a:p>
          <a:p>
            <a:r>
              <a:rPr lang="fi-FI" sz="1600" dirty="0"/>
              <a:t>Työpajassa </a:t>
            </a:r>
            <a:r>
              <a:rPr lang="fi-FI" sz="1600" b="1" dirty="0"/>
              <a:t>keskusteltiin </a:t>
            </a:r>
            <a:r>
              <a:rPr lang="fi-FI" sz="1600" dirty="0"/>
              <a:t>osallistujayritysten hiiliviisaustyön nykytilasta sekä tunnistetuista haasteista. </a:t>
            </a:r>
          </a:p>
          <a:p>
            <a:pPr lvl="1"/>
            <a:r>
              <a:rPr lang="fi-FI" sz="1600" dirty="0"/>
              <a:t>Haasteiksi tunnistettiin mm. oman yrityksen ”vastuun” tunnistaminen, eli hiilijalanjäljen laskennan rajaus sekä tiedon ja datan keräämiseen liittyvät haasteet. </a:t>
            </a:r>
          </a:p>
          <a:p>
            <a:pPr lvl="1"/>
            <a:r>
              <a:rPr lang="fi-FI" sz="1600" dirty="0"/>
              <a:t>Suositummiksi ratkaisuiksi nousi selkeä hiilijalanjäljen raportointi, toimivat laskurit, alihankkijoiden sitouttaminen, yhteistyöverkostojen lisääminen sekä konkreettisten esimerkkien esiintuominen. </a:t>
            </a:r>
          </a:p>
        </p:txBody>
      </p:sp>
      <p:sp>
        <p:nvSpPr>
          <p:cNvPr id="5" name="Slide Number Placeholder 4">
            <a:extLst>
              <a:ext uri="{FF2B5EF4-FFF2-40B4-BE49-F238E27FC236}">
                <a16:creationId xmlns:a16="http://schemas.microsoft.com/office/drawing/2014/main" id="{483A4669-6EB0-A7B1-EE14-9938D3BE2F29}"/>
              </a:ext>
            </a:extLst>
          </p:cNvPr>
          <p:cNvSpPr>
            <a:spLocks noGrp="1"/>
          </p:cNvSpPr>
          <p:nvPr>
            <p:ph type="sldNum" sz="quarter" idx="12"/>
          </p:nvPr>
        </p:nvSpPr>
        <p:spPr/>
        <p:txBody>
          <a:bodyPr/>
          <a:lstStyle/>
          <a:p>
            <a:fld id="{31160B98-140E-4345-B1A3-2A7247C42973}" type="slidenum">
              <a:rPr lang="fi-FI" smtClean="0"/>
              <a:t>16</a:t>
            </a:fld>
            <a:endParaRPr lang="fi-FI" dirty="0"/>
          </a:p>
        </p:txBody>
      </p:sp>
      <p:sp>
        <p:nvSpPr>
          <p:cNvPr id="2" name="Title 1">
            <a:extLst>
              <a:ext uri="{FF2B5EF4-FFF2-40B4-BE49-F238E27FC236}">
                <a16:creationId xmlns:a16="http://schemas.microsoft.com/office/drawing/2014/main" id="{3C644C69-33E7-3D4B-B638-9F07E397F1F6}"/>
              </a:ext>
            </a:extLst>
          </p:cNvPr>
          <p:cNvSpPr>
            <a:spLocks noGrp="1"/>
          </p:cNvSpPr>
          <p:nvPr>
            <p:ph type="title"/>
          </p:nvPr>
        </p:nvSpPr>
        <p:spPr>
          <a:xfrm>
            <a:off x="1051872" y="888347"/>
            <a:ext cx="10697880" cy="474940"/>
          </a:xfrm>
        </p:spPr>
        <p:txBody>
          <a:bodyPr>
            <a:normAutofit fontScale="90000"/>
          </a:bodyPr>
          <a:lstStyle/>
          <a:p>
            <a:r>
              <a:rPr lang="fi-FI" dirty="0"/>
              <a:t>Työpaja 1</a:t>
            </a:r>
          </a:p>
        </p:txBody>
      </p:sp>
      <p:sp>
        <p:nvSpPr>
          <p:cNvPr id="8" name="Footer Placeholder 7">
            <a:extLst>
              <a:ext uri="{FF2B5EF4-FFF2-40B4-BE49-F238E27FC236}">
                <a16:creationId xmlns:a16="http://schemas.microsoft.com/office/drawing/2014/main" id="{3C52B1AA-7A16-E77C-C95F-99C57BEAFC24}"/>
              </a:ext>
            </a:extLst>
          </p:cNvPr>
          <p:cNvSpPr>
            <a:spLocks noGrp="1"/>
          </p:cNvSpPr>
          <p:nvPr>
            <p:ph type="ftr" sz="quarter" idx="11"/>
          </p:nvPr>
        </p:nvSpPr>
        <p:spPr/>
        <p:txBody>
          <a:bodyPr/>
          <a:lstStyle/>
          <a:p>
            <a:r>
              <a:rPr lang="fi-FI"/>
              <a:t>Työpaja III</a:t>
            </a:r>
            <a:endParaRPr lang="fi-FI" dirty="0"/>
          </a:p>
        </p:txBody>
      </p:sp>
    </p:spTree>
    <p:extLst>
      <p:ext uri="{BB962C8B-B14F-4D97-AF65-F5344CB8AC3E}">
        <p14:creationId xmlns:p14="http://schemas.microsoft.com/office/powerpoint/2010/main" val="4285049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03B6A72-B2F5-A319-CBF6-2422E98E04D2}"/>
              </a:ext>
            </a:extLst>
          </p:cNvPr>
          <p:cNvSpPr>
            <a:spLocks noGrp="1"/>
          </p:cNvSpPr>
          <p:nvPr>
            <p:ph sz="half" idx="1"/>
          </p:nvPr>
        </p:nvSpPr>
        <p:spPr>
          <a:xfrm>
            <a:off x="838200" y="1918734"/>
            <a:ext cx="4952990" cy="3636000"/>
          </a:xfrm>
        </p:spPr>
        <p:txBody>
          <a:bodyPr>
            <a:normAutofit/>
          </a:bodyPr>
          <a:lstStyle/>
          <a:p>
            <a:r>
              <a:rPr lang="fi-FI" dirty="0"/>
              <a:t>Toisessa työpajassa syvennyttiin </a:t>
            </a:r>
            <a:r>
              <a:rPr lang="fi-FI" b="1" dirty="0"/>
              <a:t>hiilijalanjäljen laskennan periaatteisiin.</a:t>
            </a:r>
            <a:r>
              <a:rPr lang="fi-FI" dirty="0"/>
              <a:t> </a:t>
            </a:r>
          </a:p>
          <a:p>
            <a:r>
              <a:rPr lang="fi-FI" dirty="0"/>
              <a:t>Teemaa alustettiin tarkastelemalla muiden, pääasiassa suurten, yritysten käytäntöjä liittyen hiilijalanjäljen raportointiin. </a:t>
            </a:r>
          </a:p>
          <a:p>
            <a:r>
              <a:rPr lang="fi-FI" dirty="0"/>
              <a:t>Usein toteutetaan </a:t>
            </a:r>
            <a:r>
              <a:rPr lang="fi-FI" dirty="0" err="1"/>
              <a:t>Scope</a:t>
            </a:r>
            <a:r>
              <a:rPr lang="fi-FI" dirty="0"/>
              <a:t>-luokkien 1 ja 2 laskentaa, mutta löytyi myös yrityksiä, jotka laskevat luokan 3 päästöjä. </a:t>
            </a:r>
          </a:p>
          <a:p>
            <a:r>
              <a:rPr lang="fi-FI" dirty="0"/>
              <a:t>Tärkeintä on raportoida avoimesti, mitä laskenta kattaa, mitä ei ja mitä yrityksen hiilineutraalius tarkoittaa.</a:t>
            </a:r>
          </a:p>
        </p:txBody>
      </p:sp>
      <p:sp>
        <p:nvSpPr>
          <p:cNvPr id="7" name="Content Placeholder 6">
            <a:extLst>
              <a:ext uri="{FF2B5EF4-FFF2-40B4-BE49-F238E27FC236}">
                <a16:creationId xmlns:a16="http://schemas.microsoft.com/office/drawing/2014/main" id="{3F576244-C003-7EA3-73D0-1D02869097A9}"/>
              </a:ext>
            </a:extLst>
          </p:cNvPr>
          <p:cNvSpPr>
            <a:spLocks noGrp="1"/>
          </p:cNvSpPr>
          <p:nvPr>
            <p:ph sz="half" idx="2"/>
          </p:nvPr>
        </p:nvSpPr>
        <p:spPr>
          <a:xfrm>
            <a:off x="6400812" y="1296182"/>
            <a:ext cx="5536276" cy="5070274"/>
          </a:xfrm>
        </p:spPr>
        <p:txBody>
          <a:bodyPr>
            <a:normAutofit/>
          </a:bodyPr>
          <a:lstStyle/>
          <a:p>
            <a:r>
              <a:rPr lang="fi-FI" sz="1600" dirty="0"/>
              <a:t>Syvennyttiin </a:t>
            </a:r>
            <a:r>
              <a:rPr lang="fi-FI" sz="1600" dirty="0" err="1"/>
              <a:t>Scope</a:t>
            </a:r>
            <a:r>
              <a:rPr lang="fi-FI" sz="1600" dirty="0"/>
              <a:t>-luokkiin, jotka jakavat suorat ja epäsuorat päästölähteet eri ryhmiin: </a:t>
            </a:r>
          </a:p>
          <a:p>
            <a:pPr lvl="1">
              <a:lnSpc>
                <a:spcPct val="100000"/>
              </a:lnSpc>
              <a:spcBef>
                <a:spcPts val="300"/>
              </a:spcBef>
            </a:pPr>
            <a:r>
              <a:rPr lang="fi-FI" sz="1600" dirty="0"/>
              <a:t> </a:t>
            </a:r>
            <a:r>
              <a:rPr lang="fi-FI" sz="1600" b="1" i="1" dirty="0" err="1">
                <a:solidFill>
                  <a:srgbClr val="0F5064"/>
                </a:solidFill>
                <a:cs typeface="Calibri Light" panose="020F0302020204030204" pitchFamily="34" charset="0"/>
              </a:rPr>
              <a:t>Scope</a:t>
            </a:r>
            <a:r>
              <a:rPr lang="fi-FI" sz="1600" b="1" i="1" dirty="0">
                <a:solidFill>
                  <a:srgbClr val="0F5064"/>
                </a:solidFill>
                <a:cs typeface="Calibri Light" panose="020F0302020204030204" pitchFamily="34" charset="0"/>
              </a:rPr>
              <a:t> 1</a:t>
            </a:r>
            <a:r>
              <a:rPr lang="fi-FI" sz="1600" i="1" dirty="0">
                <a:cs typeface="Calibri Light" panose="020F0302020204030204" pitchFamily="34" charset="0"/>
              </a:rPr>
              <a:t> </a:t>
            </a:r>
            <a:r>
              <a:rPr lang="fi-FI" sz="1600" dirty="0">
                <a:cs typeface="Calibri Light" panose="020F0302020204030204" pitchFamily="34" charset="0"/>
              </a:rPr>
              <a:t>sisältää yrityksen toiminnasta suoraan syntyvät suorat päästöt</a:t>
            </a:r>
          </a:p>
          <a:p>
            <a:pPr lvl="1">
              <a:lnSpc>
                <a:spcPct val="100000"/>
              </a:lnSpc>
              <a:spcBef>
                <a:spcPts val="300"/>
              </a:spcBef>
            </a:pPr>
            <a:r>
              <a:rPr lang="fi-FI" sz="1600" b="1" i="1" dirty="0" err="1">
                <a:solidFill>
                  <a:srgbClr val="0F5064"/>
                </a:solidFill>
                <a:cs typeface="Calibri Light" panose="020F0302020204030204" pitchFamily="34" charset="0"/>
              </a:rPr>
              <a:t>Scope</a:t>
            </a:r>
            <a:r>
              <a:rPr lang="fi-FI" sz="1600" b="1" i="1" dirty="0">
                <a:solidFill>
                  <a:srgbClr val="0F5064"/>
                </a:solidFill>
                <a:cs typeface="Calibri Light" panose="020F0302020204030204" pitchFamily="34" charset="0"/>
              </a:rPr>
              <a:t> 2</a:t>
            </a:r>
            <a:r>
              <a:rPr lang="fi-FI" sz="1600" dirty="0">
                <a:cs typeface="Calibri Light" panose="020F0302020204030204" pitchFamily="34" charset="0"/>
              </a:rPr>
              <a:t> kattaa yrityksen hankkiman ja käyttämän sähkön, lämmön, höyryn, kylmän tai paineilman tuotannosta aiheutuvat epäsuorat päästöt</a:t>
            </a:r>
          </a:p>
          <a:p>
            <a:pPr lvl="1">
              <a:lnSpc>
                <a:spcPct val="100000"/>
              </a:lnSpc>
              <a:spcBef>
                <a:spcPts val="300"/>
              </a:spcBef>
            </a:pPr>
            <a:r>
              <a:rPr lang="fi-FI" sz="1600" b="1" i="1" dirty="0" err="1">
                <a:solidFill>
                  <a:srgbClr val="0F5064"/>
                </a:solidFill>
                <a:cs typeface="Calibri Light" panose="020F0302020204030204" pitchFamily="34" charset="0"/>
              </a:rPr>
              <a:t>Scope</a:t>
            </a:r>
            <a:r>
              <a:rPr lang="fi-FI" sz="1600" b="1" i="1" dirty="0">
                <a:solidFill>
                  <a:srgbClr val="0F5064"/>
                </a:solidFill>
                <a:cs typeface="Calibri Light" panose="020F0302020204030204" pitchFamily="34" charset="0"/>
              </a:rPr>
              <a:t> 3</a:t>
            </a:r>
            <a:r>
              <a:rPr lang="fi-FI" sz="1600" dirty="0">
                <a:cs typeface="Calibri Light" panose="020F0302020204030204" pitchFamily="34" charset="0"/>
              </a:rPr>
              <a:t> sisältää yrityksen toimintaan liittyvät muut epäsuorat päästöt</a:t>
            </a:r>
          </a:p>
          <a:p>
            <a:pPr>
              <a:lnSpc>
                <a:spcPct val="100000"/>
              </a:lnSpc>
              <a:spcBef>
                <a:spcPts val="300"/>
              </a:spcBef>
            </a:pPr>
            <a:r>
              <a:rPr lang="fi-FI" sz="1600" dirty="0">
                <a:cs typeface="Calibri Light" panose="020F0302020204030204" pitchFamily="34" charset="0"/>
              </a:rPr>
              <a:t>Esiteltiin erilaisia verkosta löytyviä, maksuttomia ja maksullisia hiilijalanjäljen laskennan palveluita ja työkaluja, joista niin ikään toimitettiin kattava listaus osallistujille. Myös raportointia ja erilaisia toimintamalleja käsiteltiin. </a:t>
            </a:r>
          </a:p>
          <a:p>
            <a:pPr>
              <a:lnSpc>
                <a:spcPct val="100000"/>
              </a:lnSpc>
              <a:spcBef>
                <a:spcPts val="300"/>
              </a:spcBef>
            </a:pPr>
            <a:r>
              <a:rPr lang="fi-FI" sz="1600" dirty="0">
                <a:cs typeface="Calibri Light" panose="020F0302020204030204" pitchFamily="34" charset="0"/>
              </a:rPr>
              <a:t>Työpajan osallistavassa osuudessa kannustettiin osallistujia oman yrityksen päästölähteiden sekä hiilijalanjäljen laskentaan tarvittavan datan keruun pohtimiseen niin suorien kuin epäsuorien päästöjen osalta. </a:t>
            </a:r>
          </a:p>
          <a:p>
            <a:pPr lvl="1"/>
            <a:endParaRPr lang="fi-FI" sz="1600" dirty="0"/>
          </a:p>
        </p:txBody>
      </p:sp>
      <p:sp>
        <p:nvSpPr>
          <p:cNvPr id="5" name="Slide Number Placeholder 4">
            <a:extLst>
              <a:ext uri="{FF2B5EF4-FFF2-40B4-BE49-F238E27FC236}">
                <a16:creationId xmlns:a16="http://schemas.microsoft.com/office/drawing/2014/main" id="{9AEF9AFC-54DA-0DA7-D418-F230F40F399D}"/>
              </a:ext>
            </a:extLst>
          </p:cNvPr>
          <p:cNvSpPr>
            <a:spLocks noGrp="1"/>
          </p:cNvSpPr>
          <p:nvPr>
            <p:ph type="sldNum" sz="quarter" idx="12"/>
          </p:nvPr>
        </p:nvSpPr>
        <p:spPr/>
        <p:txBody>
          <a:bodyPr/>
          <a:lstStyle/>
          <a:p>
            <a:fld id="{31160B98-140E-4345-B1A3-2A7247C42973}" type="slidenum">
              <a:rPr lang="fi-FI" smtClean="0"/>
              <a:t>17</a:t>
            </a:fld>
            <a:endParaRPr lang="fi-FI" dirty="0"/>
          </a:p>
        </p:txBody>
      </p:sp>
      <p:sp>
        <p:nvSpPr>
          <p:cNvPr id="2" name="Title 1">
            <a:extLst>
              <a:ext uri="{FF2B5EF4-FFF2-40B4-BE49-F238E27FC236}">
                <a16:creationId xmlns:a16="http://schemas.microsoft.com/office/drawing/2014/main" id="{6CC11A0F-5D24-AF72-9678-53C8AC227639}"/>
              </a:ext>
            </a:extLst>
          </p:cNvPr>
          <p:cNvSpPr>
            <a:spLocks noGrp="1"/>
          </p:cNvSpPr>
          <p:nvPr>
            <p:ph type="title"/>
          </p:nvPr>
        </p:nvSpPr>
        <p:spPr/>
        <p:txBody>
          <a:bodyPr/>
          <a:lstStyle/>
          <a:p>
            <a:r>
              <a:rPr lang="fi-FI" dirty="0"/>
              <a:t>Työpaja 2 </a:t>
            </a:r>
          </a:p>
        </p:txBody>
      </p:sp>
      <p:sp>
        <p:nvSpPr>
          <p:cNvPr id="8" name="Footer Placeholder 7">
            <a:extLst>
              <a:ext uri="{FF2B5EF4-FFF2-40B4-BE49-F238E27FC236}">
                <a16:creationId xmlns:a16="http://schemas.microsoft.com/office/drawing/2014/main" id="{5F7B826D-369F-609B-1630-3D189950FC3C}"/>
              </a:ext>
            </a:extLst>
          </p:cNvPr>
          <p:cNvSpPr>
            <a:spLocks noGrp="1"/>
          </p:cNvSpPr>
          <p:nvPr>
            <p:ph type="ftr" sz="quarter" idx="11"/>
          </p:nvPr>
        </p:nvSpPr>
        <p:spPr/>
        <p:txBody>
          <a:bodyPr/>
          <a:lstStyle/>
          <a:p>
            <a:r>
              <a:rPr lang="fi-FI"/>
              <a:t>Työpaja III</a:t>
            </a:r>
            <a:endParaRPr lang="fi-FI" dirty="0"/>
          </a:p>
        </p:txBody>
      </p:sp>
    </p:spTree>
    <p:extLst>
      <p:ext uri="{BB962C8B-B14F-4D97-AF65-F5344CB8AC3E}">
        <p14:creationId xmlns:p14="http://schemas.microsoft.com/office/powerpoint/2010/main" val="1055824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A5A193-93E1-CC96-CA8B-7C60623F8011}"/>
              </a:ext>
            </a:extLst>
          </p:cNvPr>
          <p:cNvSpPr>
            <a:spLocks noGrp="1"/>
          </p:cNvSpPr>
          <p:nvPr>
            <p:ph sz="half" idx="1"/>
          </p:nvPr>
        </p:nvSpPr>
        <p:spPr/>
        <p:txBody>
          <a:bodyPr/>
          <a:lstStyle/>
          <a:p>
            <a:r>
              <a:rPr lang="fi-FI" dirty="0">
                <a:latin typeface="Calibri" panose="020F0502020204030204" pitchFamily="34" charset="0"/>
                <a:ea typeface="Calibri" panose="020F0502020204030204" pitchFamily="34" charset="0"/>
              </a:rPr>
              <a:t>Syvennytään aiemmissa työpajoissa esiin nousseisiin kysymyksiin </a:t>
            </a:r>
          </a:p>
          <a:p>
            <a:r>
              <a:rPr lang="fi-FI" dirty="0">
                <a:latin typeface="Calibri" panose="020F0502020204030204" pitchFamily="34" charset="0"/>
                <a:ea typeface="Calibri" panose="020F0502020204030204" pitchFamily="34" charset="0"/>
              </a:rPr>
              <a:t>Sparrataan tilaisuuteen osallistuvia yrityksiä aloittamaan oma ilmastotyönsä eli siirtymistä </a:t>
            </a:r>
            <a:r>
              <a:rPr lang="fi-FI" dirty="0" err="1">
                <a:latin typeface="Calibri" panose="020F0502020204030204" pitchFamily="34" charset="0"/>
                <a:ea typeface="Calibri" panose="020F0502020204030204" pitchFamily="34" charset="0"/>
              </a:rPr>
              <a:t>hoksautuksesta</a:t>
            </a:r>
            <a:r>
              <a:rPr lang="fi-FI" dirty="0">
                <a:latin typeface="Calibri" panose="020F0502020204030204" pitchFamily="34" charset="0"/>
                <a:ea typeface="Calibri" panose="020F0502020204030204" pitchFamily="34" charset="0"/>
              </a:rPr>
              <a:t> toimintaan</a:t>
            </a:r>
          </a:p>
          <a:p>
            <a:r>
              <a:rPr lang="fi-FI" dirty="0">
                <a:latin typeface="Calibri" panose="020F0502020204030204" pitchFamily="34" charset="0"/>
                <a:ea typeface="Calibri" panose="020F0502020204030204" pitchFamily="34" charset="0"/>
              </a:rPr>
              <a:t>Pohditaan yhdessä, mitä ulkopuolista tukea yritykset tarvitsivat ilmastotyön eteenpäin työntämiseen ja vauhdittamiseen ja mitkä olisivat siihen liittyvät jatkostepit</a:t>
            </a:r>
          </a:p>
          <a:p>
            <a:endParaRPr lang="fi-FI" dirty="0"/>
          </a:p>
        </p:txBody>
      </p:sp>
      <p:sp>
        <p:nvSpPr>
          <p:cNvPr id="6" name="Content Placeholder 5">
            <a:extLst>
              <a:ext uri="{FF2B5EF4-FFF2-40B4-BE49-F238E27FC236}">
                <a16:creationId xmlns:a16="http://schemas.microsoft.com/office/drawing/2014/main" id="{96640066-DC26-41D6-3872-8097EF31B0D4}"/>
              </a:ext>
            </a:extLst>
          </p:cNvPr>
          <p:cNvSpPr>
            <a:spLocks noGrp="1"/>
          </p:cNvSpPr>
          <p:nvPr>
            <p:ph sz="half" idx="2"/>
          </p:nvPr>
        </p:nvSpPr>
        <p:spPr>
          <a:xfrm>
            <a:off x="6587562" y="2413060"/>
            <a:ext cx="4953000" cy="3636000"/>
          </a:xfrm>
        </p:spPr>
        <p:txBody>
          <a:bodyPr/>
          <a:lstStyle/>
          <a:p>
            <a:r>
              <a:rPr lang="fi-FI" dirty="0"/>
              <a:t>Weckman Steelin esimerkki</a:t>
            </a:r>
          </a:p>
          <a:p>
            <a:r>
              <a:rPr lang="fi-FI" dirty="0"/>
              <a:t>Tietoiskut</a:t>
            </a:r>
          </a:p>
          <a:p>
            <a:pPr lvl="1"/>
            <a:r>
              <a:rPr lang="fi-FI" dirty="0"/>
              <a:t>Vastuullisuusviestintä ja viherpesu</a:t>
            </a:r>
          </a:p>
          <a:p>
            <a:pPr lvl="1"/>
            <a:r>
              <a:rPr lang="fi-FI" dirty="0"/>
              <a:t>Rahoitusmahdollisuudet</a:t>
            </a:r>
          </a:p>
          <a:p>
            <a:pPr lvl="1"/>
            <a:r>
              <a:rPr lang="fi-FI" dirty="0"/>
              <a:t>Yritysten yhteistyökuvioista</a:t>
            </a:r>
          </a:p>
          <a:p>
            <a:r>
              <a:rPr lang="fi-FI" dirty="0"/>
              <a:t>Laskuri yritystoiminnan vaikutusten arviointiin</a:t>
            </a:r>
          </a:p>
          <a:p>
            <a:endParaRPr lang="fi-FI" dirty="0"/>
          </a:p>
        </p:txBody>
      </p:sp>
      <p:sp>
        <p:nvSpPr>
          <p:cNvPr id="5" name="Slide Number Placeholder 4">
            <a:extLst>
              <a:ext uri="{FF2B5EF4-FFF2-40B4-BE49-F238E27FC236}">
                <a16:creationId xmlns:a16="http://schemas.microsoft.com/office/drawing/2014/main" id="{961E92E5-193F-3EB3-363B-2E7D1E9126B7}"/>
              </a:ext>
            </a:extLst>
          </p:cNvPr>
          <p:cNvSpPr>
            <a:spLocks noGrp="1"/>
          </p:cNvSpPr>
          <p:nvPr>
            <p:ph type="sldNum" sz="quarter" idx="12"/>
          </p:nvPr>
        </p:nvSpPr>
        <p:spPr/>
        <p:txBody>
          <a:bodyPr/>
          <a:lstStyle/>
          <a:p>
            <a:fld id="{31160B98-140E-4345-B1A3-2A7247C42973}" type="slidenum">
              <a:rPr lang="fi-FI" smtClean="0"/>
              <a:t>18</a:t>
            </a:fld>
            <a:endParaRPr lang="fi-FI" dirty="0"/>
          </a:p>
        </p:txBody>
      </p:sp>
      <p:sp>
        <p:nvSpPr>
          <p:cNvPr id="2" name="Title 1">
            <a:extLst>
              <a:ext uri="{FF2B5EF4-FFF2-40B4-BE49-F238E27FC236}">
                <a16:creationId xmlns:a16="http://schemas.microsoft.com/office/drawing/2014/main" id="{E2CDA57A-00AE-7334-1615-D717BFE98ECC}"/>
              </a:ext>
            </a:extLst>
          </p:cNvPr>
          <p:cNvSpPr>
            <a:spLocks noGrp="1"/>
          </p:cNvSpPr>
          <p:nvPr>
            <p:ph type="title"/>
          </p:nvPr>
        </p:nvSpPr>
        <p:spPr/>
        <p:txBody>
          <a:bodyPr/>
          <a:lstStyle/>
          <a:p>
            <a:r>
              <a:rPr lang="fi-FI" dirty="0"/>
              <a:t>Työpaja 3</a:t>
            </a:r>
          </a:p>
        </p:txBody>
      </p:sp>
      <p:sp>
        <p:nvSpPr>
          <p:cNvPr id="8" name="Footer Placeholder 7">
            <a:extLst>
              <a:ext uri="{FF2B5EF4-FFF2-40B4-BE49-F238E27FC236}">
                <a16:creationId xmlns:a16="http://schemas.microsoft.com/office/drawing/2014/main" id="{52B5C716-F257-BB88-93DF-F61DA8F036FA}"/>
              </a:ext>
            </a:extLst>
          </p:cNvPr>
          <p:cNvSpPr>
            <a:spLocks noGrp="1"/>
          </p:cNvSpPr>
          <p:nvPr>
            <p:ph type="ftr" sz="quarter" idx="11"/>
          </p:nvPr>
        </p:nvSpPr>
        <p:spPr/>
        <p:txBody>
          <a:bodyPr/>
          <a:lstStyle/>
          <a:p>
            <a:r>
              <a:rPr lang="fi-FI"/>
              <a:t>Työpaja III</a:t>
            </a:r>
            <a:endParaRPr lang="fi-FI" dirty="0"/>
          </a:p>
        </p:txBody>
      </p:sp>
    </p:spTree>
    <p:extLst>
      <p:ext uri="{BB962C8B-B14F-4D97-AF65-F5344CB8AC3E}">
        <p14:creationId xmlns:p14="http://schemas.microsoft.com/office/powerpoint/2010/main" val="624496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3D6D8-58D9-BB8A-80EA-F0C3934E3EEE}"/>
              </a:ext>
            </a:extLst>
          </p:cNvPr>
          <p:cNvSpPr>
            <a:spLocks noGrp="1"/>
          </p:cNvSpPr>
          <p:nvPr>
            <p:ph type="title"/>
          </p:nvPr>
        </p:nvSpPr>
        <p:spPr/>
        <p:txBody>
          <a:bodyPr/>
          <a:lstStyle/>
          <a:p>
            <a:r>
              <a:rPr lang="fi-FI" dirty="0"/>
              <a:t>Keskeiset opit työpajoista</a:t>
            </a:r>
          </a:p>
        </p:txBody>
      </p:sp>
      <p:sp>
        <p:nvSpPr>
          <p:cNvPr id="3" name="Content Placeholder 2">
            <a:extLst>
              <a:ext uri="{FF2B5EF4-FFF2-40B4-BE49-F238E27FC236}">
                <a16:creationId xmlns:a16="http://schemas.microsoft.com/office/drawing/2014/main" id="{9AE92E5F-0AC7-B752-BEF4-4F458E917828}"/>
              </a:ext>
            </a:extLst>
          </p:cNvPr>
          <p:cNvSpPr>
            <a:spLocks noGrp="1"/>
          </p:cNvSpPr>
          <p:nvPr>
            <p:ph idx="1"/>
          </p:nvPr>
        </p:nvSpPr>
        <p:spPr/>
        <p:txBody>
          <a:bodyPr/>
          <a:lstStyle/>
          <a:p>
            <a:pPr marL="342900" indent="-342900">
              <a:buFont typeface="+mj-lt"/>
              <a:buAutoNum type="arabicPeriod"/>
            </a:pPr>
            <a:r>
              <a:rPr lang="fi-FI" b="1" dirty="0"/>
              <a:t>Hiilijalanjäljen laskenta ei ole rakettitiedettä</a:t>
            </a:r>
            <a:r>
              <a:rPr lang="fi-FI" dirty="0"/>
              <a:t>, vaan jokaisella yrityksellä on mahdollisuus toteuttaa laskenta ja hyödyntää tuloksia päästövähennystyössään. </a:t>
            </a:r>
          </a:p>
          <a:p>
            <a:pPr marL="342900" indent="-342900">
              <a:buFont typeface="+mj-lt"/>
              <a:buAutoNum type="arabicPeriod"/>
            </a:pPr>
            <a:r>
              <a:rPr lang="fi-FI" b="1" dirty="0"/>
              <a:t>Hiilijalanjäljen laskentaan on vakiintuneet mallit. </a:t>
            </a:r>
            <a:r>
              <a:rPr lang="fi-FI" dirty="0"/>
              <a:t>Päätöksiä on tehtävä rajauksen suhteen, datan keruu vaatii jonkun verran käsityötä. Raportoinnissa tärkeää on tarkkuus ja avoimuus. </a:t>
            </a:r>
          </a:p>
          <a:p>
            <a:pPr marL="342900" indent="-342900">
              <a:buFont typeface="+mj-lt"/>
              <a:buAutoNum type="arabicPeriod"/>
            </a:pPr>
            <a:r>
              <a:rPr lang="fi-FI" b="1" dirty="0"/>
              <a:t>Hiilijalanjäljen laskenta on hyvä ensiaskel yrityksen hiiliviisaustyössä. </a:t>
            </a:r>
            <a:r>
              <a:rPr lang="fi-FI" dirty="0"/>
              <a:t>Se toimii lähtötietona nykytilasta ja auttaa suuntaamaan päästövähennystoimia vaikuttavasti. Laskenta on tärkeää myös työn ja tavoitteiden seurannan kannalta. </a:t>
            </a:r>
          </a:p>
          <a:p>
            <a:pPr marL="342900" indent="-342900">
              <a:buFont typeface="+mj-lt"/>
              <a:buAutoNum type="arabicPeriod"/>
            </a:pPr>
            <a:r>
              <a:rPr lang="fi-FI" b="1" dirty="0"/>
              <a:t>Laskennan tuloksista kannattaa uskaltaa viestiä, </a:t>
            </a:r>
            <a:r>
              <a:rPr lang="fi-FI" dirty="0"/>
              <a:t>suurimmat viherpesun riskit on helppo välttää. </a:t>
            </a:r>
            <a:endParaRPr lang="fi-FI" b="1" dirty="0"/>
          </a:p>
          <a:p>
            <a:pPr marL="342900" indent="-342900">
              <a:buFont typeface="+mj-lt"/>
              <a:buAutoNum type="arabicPeriod"/>
            </a:pPr>
            <a:r>
              <a:rPr lang="fi-FI" b="1" dirty="0"/>
              <a:t>Alueellista tukea, rahoitusmahdollisuuksia, vertaisoppimista ja yhteistyön mahdollisuuksia kannattaa hyödyntää. </a:t>
            </a:r>
            <a:r>
              <a:rPr lang="fi-FI" dirty="0"/>
              <a:t>Etenkin päästövähennystoimien suunnittelussa ja toimeenpanossa. </a:t>
            </a:r>
            <a:endParaRPr lang="fi-FI" b="1" dirty="0"/>
          </a:p>
          <a:p>
            <a:pPr marL="342900" indent="-342900">
              <a:buFont typeface="+mj-lt"/>
              <a:buAutoNum type="arabicPeriod"/>
            </a:pPr>
            <a:endParaRPr lang="fi-FI" dirty="0"/>
          </a:p>
          <a:p>
            <a:pPr marL="342900" indent="-342900">
              <a:buFont typeface="+mj-lt"/>
              <a:buAutoNum type="arabicPeriod"/>
            </a:pPr>
            <a:endParaRPr lang="fi-FI" dirty="0"/>
          </a:p>
        </p:txBody>
      </p:sp>
      <p:sp>
        <p:nvSpPr>
          <p:cNvPr id="5" name="Slide Number Placeholder 4">
            <a:extLst>
              <a:ext uri="{FF2B5EF4-FFF2-40B4-BE49-F238E27FC236}">
                <a16:creationId xmlns:a16="http://schemas.microsoft.com/office/drawing/2014/main" id="{A88978E4-D287-26EB-8944-137EFF532138}"/>
              </a:ext>
            </a:extLst>
          </p:cNvPr>
          <p:cNvSpPr>
            <a:spLocks noGrp="1"/>
          </p:cNvSpPr>
          <p:nvPr>
            <p:ph type="sldNum" sz="quarter" idx="12"/>
          </p:nvPr>
        </p:nvSpPr>
        <p:spPr/>
        <p:txBody>
          <a:bodyPr/>
          <a:lstStyle/>
          <a:p>
            <a:fld id="{31160B98-140E-4345-B1A3-2A7247C42973}" type="slidenum">
              <a:rPr lang="fi-FI" smtClean="0"/>
              <a:t>19</a:t>
            </a:fld>
            <a:endParaRPr lang="fi-FI" dirty="0"/>
          </a:p>
        </p:txBody>
      </p:sp>
      <p:sp>
        <p:nvSpPr>
          <p:cNvPr id="7" name="Footer Placeholder 6">
            <a:extLst>
              <a:ext uri="{FF2B5EF4-FFF2-40B4-BE49-F238E27FC236}">
                <a16:creationId xmlns:a16="http://schemas.microsoft.com/office/drawing/2014/main" id="{FD490F3B-8B4D-CDB7-7ADE-2FCF7437CDE6}"/>
              </a:ext>
            </a:extLst>
          </p:cNvPr>
          <p:cNvSpPr>
            <a:spLocks noGrp="1"/>
          </p:cNvSpPr>
          <p:nvPr>
            <p:ph type="ftr" sz="quarter" idx="11"/>
          </p:nvPr>
        </p:nvSpPr>
        <p:spPr/>
        <p:txBody>
          <a:bodyPr/>
          <a:lstStyle/>
          <a:p>
            <a:r>
              <a:rPr lang="fi-FI"/>
              <a:t>Työpaja III</a:t>
            </a:r>
            <a:endParaRPr lang="fi-FI" dirty="0"/>
          </a:p>
        </p:txBody>
      </p:sp>
    </p:spTree>
    <p:extLst>
      <p:ext uri="{BB962C8B-B14F-4D97-AF65-F5344CB8AC3E}">
        <p14:creationId xmlns:p14="http://schemas.microsoft.com/office/powerpoint/2010/main" val="1718263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467DB-4311-9B35-99B2-2B7D758D3A2A}"/>
              </a:ext>
            </a:extLst>
          </p:cNvPr>
          <p:cNvSpPr>
            <a:spLocks noGrp="1"/>
          </p:cNvSpPr>
          <p:nvPr>
            <p:ph type="title"/>
          </p:nvPr>
        </p:nvSpPr>
        <p:spPr>
          <a:xfrm>
            <a:off x="842682" y="956794"/>
            <a:ext cx="4485222" cy="1325563"/>
          </a:xfrm>
        </p:spPr>
        <p:txBody>
          <a:bodyPr anchor="t">
            <a:normAutofit/>
          </a:bodyPr>
          <a:lstStyle/>
          <a:p>
            <a:r>
              <a:rPr lang="fi-FI" dirty="0"/>
              <a:t>Ohjelma </a:t>
            </a:r>
          </a:p>
        </p:txBody>
      </p:sp>
      <p:sp>
        <p:nvSpPr>
          <p:cNvPr id="5" name="Slide Number Placeholder 4">
            <a:extLst>
              <a:ext uri="{FF2B5EF4-FFF2-40B4-BE49-F238E27FC236}">
                <a16:creationId xmlns:a16="http://schemas.microsoft.com/office/drawing/2014/main" id="{582EC18D-414D-97DA-6579-1CD7C0EC2A50}"/>
              </a:ext>
            </a:extLst>
          </p:cNvPr>
          <p:cNvSpPr>
            <a:spLocks noGrp="1"/>
          </p:cNvSpPr>
          <p:nvPr>
            <p:ph type="sldNum" sz="quarter" idx="12"/>
          </p:nvPr>
        </p:nvSpPr>
        <p:spPr>
          <a:xfrm>
            <a:off x="8610600" y="6366456"/>
            <a:ext cx="2743200" cy="346055"/>
          </a:xfrm>
        </p:spPr>
        <p:txBody>
          <a:bodyPr anchor="ctr">
            <a:normAutofit/>
          </a:bodyPr>
          <a:lstStyle/>
          <a:p>
            <a:pPr>
              <a:spcAft>
                <a:spcPts val="600"/>
              </a:spcAft>
            </a:pPr>
            <a:fld id="{31160B98-140E-4345-B1A3-2A7247C42973}" type="slidenum">
              <a:rPr lang="fi-FI" smtClean="0"/>
              <a:pPr>
                <a:spcAft>
                  <a:spcPts val="600"/>
                </a:spcAft>
              </a:pPr>
              <a:t>2</a:t>
            </a:fld>
            <a:endParaRPr lang="fi-FI" dirty="0"/>
          </a:p>
        </p:txBody>
      </p:sp>
      <p:graphicFrame>
        <p:nvGraphicFramePr>
          <p:cNvPr id="10" name="Content Placeholder 2">
            <a:extLst>
              <a:ext uri="{FF2B5EF4-FFF2-40B4-BE49-F238E27FC236}">
                <a16:creationId xmlns:a16="http://schemas.microsoft.com/office/drawing/2014/main" id="{E270E815-8203-8696-3E69-EA46DEE89806}"/>
              </a:ext>
            </a:extLst>
          </p:cNvPr>
          <p:cNvGraphicFramePr>
            <a:graphicFrameLocks noGrp="1"/>
          </p:cNvGraphicFramePr>
          <p:nvPr>
            <p:ph idx="1"/>
            <p:extLst>
              <p:ext uri="{D42A27DB-BD31-4B8C-83A1-F6EECF244321}">
                <p14:modId xmlns:p14="http://schemas.microsoft.com/office/powerpoint/2010/main" val="541772707"/>
              </p:ext>
            </p:extLst>
          </p:nvPr>
        </p:nvGraphicFramePr>
        <p:xfrm>
          <a:off x="3372592" y="956794"/>
          <a:ext cx="8550234" cy="5147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a:extLst>
              <a:ext uri="{FF2B5EF4-FFF2-40B4-BE49-F238E27FC236}">
                <a16:creationId xmlns:a16="http://schemas.microsoft.com/office/drawing/2014/main" id="{5914446D-1FC4-054C-E7AB-6F0336E2C11A}"/>
              </a:ext>
            </a:extLst>
          </p:cNvPr>
          <p:cNvSpPr>
            <a:spLocks noGrp="1"/>
          </p:cNvSpPr>
          <p:nvPr>
            <p:ph type="ftr" sz="quarter" idx="11"/>
          </p:nvPr>
        </p:nvSpPr>
        <p:spPr/>
        <p:txBody>
          <a:bodyPr/>
          <a:lstStyle/>
          <a:p>
            <a:r>
              <a:rPr lang="fi-FI"/>
              <a:t>Työpaja III</a:t>
            </a:r>
            <a:endParaRPr lang="fi-FI" dirty="0"/>
          </a:p>
        </p:txBody>
      </p:sp>
    </p:spTree>
    <p:extLst>
      <p:ext uri="{BB962C8B-B14F-4D97-AF65-F5344CB8AC3E}">
        <p14:creationId xmlns:p14="http://schemas.microsoft.com/office/powerpoint/2010/main" val="247092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FAA7-29BF-9150-E5A1-149E56836EF1}"/>
              </a:ext>
            </a:extLst>
          </p:cNvPr>
          <p:cNvSpPr>
            <a:spLocks noGrp="1"/>
          </p:cNvSpPr>
          <p:nvPr>
            <p:ph type="title"/>
          </p:nvPr>
        </p:nvSpPr>
        <p:spPr/>
        <p:txBody>
          <a:bodyPr/>
          <a:lstStyle/>
          <a:p>
            <a:r>
              <a:rPr lang="fi-FI" dirty="0"/>
              <a:t>Nostoja työpajatyöskentelystä </a:t>
            </a:r>
          </a:p>
        </p:txBody>
      </p:sp>
      <p:sp>
        <p:nvSpPr>
          <p:cNvPr id="3" name="Content Placeholder 2">
            <a:extLst>
              <a:ext uri="{FF2B5EF4-FFF2-40B4-BE49-F238E27FC236}">
                <a16:creationId xmlns:a16="http://schemas.microsoft.com/office/drawing/2014/main" id="{0D0CF304-53C0-A6D2-5F52-51D27661ECB1}"/>
              </a:ext>
            </a:extLst>
          </p:cNvPr>
          <p:cNvSpPr>
            <a:spLocks noGrp="1"/>
          </p:cNvSpPr>
          <p:nvPr>
            <p:ph idx="1"/>
          </p:nvPr>
        </p:nvSpPr>
        <p:spPr/>
        <p:txBody>
          <a:bodyPr/>
          <a:lstStyle/>
          <a:p>
            <a:r>
              <a:rPr lang="fi-FI" dirty="0"/>
              <a:t>Valtaosa (15/19) osallistujista kertoi tehneensä joitakin toimenpiteitä päästöjen vähentämiseksi, mutta suunnitelmalliseen ilmastotyöhön kertoi sitoutuneensa vasta kaksi yritysedustajaa. Samoin kaksi kertoi ettei yrityksessä ole tehty lainkaan päästövähennystoimia. </a:t>
            </a:r>
          </a:p>
          <a:p>
            <a:r>
              <a:rPr lang="fi-FI" dirty="0"/>
              <a:t>Valtaosa osallistuneista yrityksistä on aikeissa toteuttaa hiilijalanjäljen laskennan </a:t>
            </a:r>
            <a:r>
              <a:rPr lang="fi-FI" dirty="0" err="1"/>
              <a:t>lähtitulevaisuudessa</a:t>
            </a:r>
            <a:r>
              <a:rPr lang="fi-FI" dirty="0"/>
              <a:t> joko vuonna 2024 tai 2025. Vain kaksi vastanneista yrityksistä epäröi laskennan ajankohdan suhteen. </a:t>
            </a:r>
          </a:p>
          <a:p>
            <a:r>
              <a:rPr lang="fi-FI" dirty="0"/>
              <a:t>Yritykset tunnistivat hiilijalanjäljen laskennan hyödynnät mm. kilpailussa, markkinoinnissa ja toiminnan kehittämisessä: ”</a:t>
            </a:r>
            <a:r>
              <a:rPr lang="fi-FI" sz="1800" dirty="0">
                <a:effectLst/>
                <a:latin typeface="Calibri" panose="020F0502020204030204" pitchFamily="34" charset="0"/>
                <a:ea typeface="Calibri" panose="020F0502020204030204" pitchFamily="34" charset="0"/>
              </a:rPr>
              <a:t> Isoimmissa hankinnoissa tullaan vaatimaan hiilijalanjäljen laskentaa. Lisäksi oman toiminnan tehostamiseen.” </a:t>
            </a:r>
            <a:endParaRPr lang="fi-FI" dirty="0"/>
          </a:p>
          <a:p>
            <a:r>
              <a:rPr lang="fi-FI" dirty="0"/>
              <a:t>Yritykset suhtautuivat varovaisen optimistisesti paikallisen yhteistyön hyötyihin hiilijalanjäljen laskennassa: ”</a:t>
            </a:r>
            <a:r>
              <a:rPr lang="fi-FI" sz="1800" dirty="0">
                <a:effectLst/>
                <a:latin typeface="Calibri" panose="020F0502020204030204" pitchFamily="34" charset="0"/>
                <a:ea typeface="Calibri" panose="020F0502020204030204" pitchFamily="34" charset="0"/>
              </a:rPr>
              <a:t> Yhteistyöstä ei koskaan ole haittaa.” </a:t>
            </a:r>
            <a:endParaRPr lang="fi-FI" dirty="0"/>
          </a:p>
          <a:p>
            <a:endParaRPr lang="fi-FI" dirty="0"/>
          </a:p>
          <a:p>
            <a:endParaRPr lang="fi-FI" dirty="0"/>
          </a:p>
        </p:txBody>
      </p:sp>
      <p:sp>
        <p:nvSpPr>
          <p:cNvPr id="5" name="Slide Number Placeholder 4">
            <a:extLst>
              <a:ext uri="{FF2B5EF4-FFF2-40B4-BE49-F238E27FC236}">
                <a16:creationId xmlns:a16="http://schemas.microsoft.com/office/drawing/2014/main" id="{526F7795-CD36-D9BA-AA29-A6979E936A88}"/>
              </a:ext>
            </a:extLst>
          </p:cNvPr>
          <p:cNvSpPr>
            <a:spLocks noGrp="1"/>
          </p:cNvSpPr>
          <p:nvPr>
            <p:ph type="sldNum" sz="quarter" idx="12"/>
          </p:nvPr>
        </p:nvSpPr>
        <p:spPr/>
        <p:txBody>
          <a:bodyPr/>
          <a:lstStyle/>
          <a:p>
            <a:fld id="{31160B98-140E-4345-B1A3-2A7247C42973}" type="slidenum">
              <a:rPr lang="fi-FI" smtClean="0"/>
              <a:t>20</a:t>
            </a:fld>
            <a:endParaRPr lang="fi-FI" dirty="0"/>
          </a:p>
        </p:txBody>
      </p:sp>
      <p:sp>
        <p:nvSpPr>
          <p:cNvPr id="7" name="Footer Placeholder 6">
            <a:extLst>
              <a:ext uri="{FF2B5EF4-FFF2-40B4-BE49-F238E27FC236}">
                <a16:creationId xmlns:a16="http://schemas.microsoft.com/office/drawing/2014/main" id="{577DDDDE-D545-7617-CAA2-14458F90672A}"/>
              </a:ext>
            </a:extLst>
          </p:cNvPr>
          <p:cNvSpPr>
            <a:spLocks noGrp="1"/>
          </p:cNvSpPr>
          <p:nvPr>
            <p:ph type="ftr" sz="quarter" idx="11"/>
          </p:nvPr>
        </p:nvSpPr>
        <p:spPr/>
        <p:txBody>
          <a:bodyPr/>
          <a:lstStyle/>
          <a:p>
            <a:r>
              <a:rPr lang="fi-FI"/>
              <a:t>Työpaja III</a:t>
            </a:r>
            <a:endParaRPr lang="fi-FI" dirty="0"/>
          </a:p>
        </p:txBody>
      </p:sp>
    </p:spTree>
    <p:extLst>
      <p:ext uri="{BB962C8B-B14F-4D97-AF65-F5344CB8AC3E}">
        <p14:creationId xmlns:p14="http://schemas.microsoft.com/office/powerpoint/2010/main" val="2985935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5446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DF7AD-A140-DF7A-FB74-2A8B0059F0F0}"/>
              </a:ext>
            </a:extLst>
          </p:cNvPr>
          <p:cNvSpPr>
            <a:spLocks noGrp="1"/>
          </p:cNvSpPr>
          <p:nvPr>
            <p:ph type="ctrTitle"/>
          </p:nvPr>
        </p:nvSpPr>
        <p:spPr/>
        <p:txBody>
          <a:bodyPr>
            <a:noAutofit/>
          </a:bodyPr>
          <a:lstStyle/>
          <a:p>
            <a:r>
              <a:rPr lang="fi-FI" sz="6600" dirty="0"/>
              <a:t>Yritysten yhteistyö hiiliviisauden edistämiseksi </a:t>
            </a:r>
          </a:p>
        </p:txBody>
      </p:sp>
      <p:sp>
        <p:nvSpPr>
          <p:cNvPr id="3" name="Subtitle 2">
            <a:extLst>
              <a:ext uri="{FF2B5EF4-FFF2-40B4-BE49-F238E27FC236}">
                <a16:creationId xmlns:a16="http://schemas.microsoft.com/office/drawing/2014/main" id="{AB90308F-131C-082F-2548-31B39EBC96A6}"/>
              </a:ext>
            </a:extLst>
          </p:cNvPr>
          <p:cNvSpPr>
            <a:spLocks noGrp="1"/>
          </p:cNvSpPr>
          <p:nvPr>
            <p:ph type="subTitle" idx="1"/>
          </p:nvPr>
        </p:nvSpPr>
        <p:spPr/>
        <p:txBody>
          <a:bodyPr/>
          <a:lstStyle/>
          <a:p>
            <a:r>
              <a:rPr lang="fi-FI" dirty="0"/>
              <a:t>Esimerkkejä toimintamalleista </a:t>
            </a:r>
          </a:p>
        </p:txBody>
      </p:sp>
      <p:sp>
        <p:nvSpPr>
          <p:cNvPr id="6" name="Slide Number Placeholder 5">
            <a:extLst>
              <a:ext uri="{FF2B5EF4-FFF2-40B4-BE49-F238E27FC236}">
                <a16:creationId xmlns:a16="http://schemas.microsoft.com/office/drawing/2014/main" id="{42FC4CDC-D090-EC5C-4546-CF3D6F4E1628}"/>
              </a:ext>
            </a:extLst>
          </p:cNvPr>
          <p:cNvSpPr>
            <a:spLocks noGrp="1"/>
          </p:cNvSpPr>
          <p:nvPr>
            <p:ph type="sldNum" sz="quarter" idx="12"/>
          </p:nvPr>
        </p:nvSpPr>
        <p:spPr/>
        <p:txBody>
          <a:bodyPr/>
          <a:lstStyle/>
          <a:p>
            <a:fld id="{31160B98-140E-4345-B1A3-2A7247C42973}" type="slidenum">
              <a:rPr lang="fi-FI" smtClean="0"/>
              <a:t>3</a:t>
            </a:fld>
            <a:endParaRPr lang="fi-FI" dirty="0"/>
          </a:p>
        </p:txBody>
      </p:sp>
      <p:sp>
        <p:nvSpPr>
          <p:cNvPr id="7" name="Footer Placeholder 6">
            <a:extLst>
              <a:ext uri="{FF2B5EF4-FFF2-40B4-BE49-F238E27FC236}">
                <a16:creationId xmlns:a16="http://schemas.microsoft.com/office/drawing/2014/main" id="{CFDD1A7C-E8B7-FBEA-D799-21428B1B0181}"/>
              </a:ext>
            </a:extLst>
          </p:cNvPr>
          <p:cNvSpPr>
            <a:spLocks noGrp="1"/>
          </p:cNvSpPr>
          <p:nvPr>
            <p:ph type="ftr" sz="quarter" idx="11"/>
          </p:nvPr>
        </p:nvSpPr>
        <p:spPr/>
        <p:txBody>
          <a:bodyPr/>
          <a:lstStyle/>
          <a:p>
            <a:r>
              <a:rPr lang="fi-FI"/>
              <a:t>Työpaja III</a:t>
            </a:r>
            <a:endParaRPr lang="fi-FI" dirty="0"/>
          </a:p>
        </p:txBody>
      </p:sp>
    </p:spTree>
    <p:extLst>
      <p:ext uri="{BB962C8B-B14F-4D97-AF65-F5344CB8AC3E}">
        <p14:creationId xmlns:p14="http://schemas.microsoft.com/office/powerpoint/2010/main" val="4069119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9037E13-BE01-60B1-BDB2-027818521057}"/>
              </a:ext>
            </a:extLst>
          </p:cNvPr>
          <p:cNvPicPr>
            <a:picLocks noChangeAspect="1"/>
          </p:cNvPicPr>
          <p:nvPr/>
        </p:nvPicPr>
        <p:blipFill rotWithShape="1">
          <a:blip r:embed="rId2"/>
          <a:srcRect r="2420" b="-2"/>
          <a:stretch/>
        </p:blipFill>
        <p:spPr>
          <a:xfrm>
            <a:off x="836613" y="1948571"/>
            <a:ext cx="4938713" cy="2960858"/>
          </a:xfrm>
          <a:prstGeom prst="rect">
            <a:avLst/>
          </a:prstGeom>
          <a:noFill/>
        </p:spPr>
      </p:pic>
      <p:pic>
        <p:nvPicPr>
          <p:cNvPr id="12" name="Picture 11">
            <a:extLst>
              <a:ext uri="{FF2B5EF4-FFF2-40B4-BE49-F238E27FC236}">
                <a16:creationId xmlns:a16="http://schemas.microsoft.com/office/drawing/2014/main" id="{98CBBEB9-6487-A153-1D4F-F5B06E259249}"/>
              </a:ext>
            </a:extLst>
          </p:cNvPr>
          <p:cNvPicPr>
            <a:picLocks noChangeAspect="1"/>
          </p:cNvPicPr>
          <p:nvPr/>
        </p:nvPicPr>
        <p:blipFill rotWithShape="1">
          <a:blip r:embed="rId3"/>
          <a:srcRect l="74" t="103" r="1" b="4701"/>
          <a:stretch/>
        </p:blipFill>
        <p:spPr>
          <a:xfrm>
            <a:off x="6416676" y="1925552"/>
            <a:ext cx="4938713" cy="3975653"/>
          </a:xfrm>
          <a:prstGeom prst="rect">
            <a:avLst/>
          </a:prstGeom>
          <a:noFill/>
        </p:spPr>
      </p:pic>
      <p:sp>
        <p:nvSpPr>
          <p:cNvPr id="6" name="Slide Number Placeholder 5">
            <a:extLst>
              <a:ext uri="{FF2B5EF4-FFF2-40B4-BE49-F238E27FC236}">
                <a16:creationId xmlns:a16="http://schemas.microsoft.com/office/drawing/2014/main" id="{E3AD1B4B-A5A4-D31F-2157-8DC1290910ED}"/>
              </a:ext>
            </a:extLst>
          </p:cNvPr>
          <p:cNvSpPr>
            <a:spLocks noGrp="1"/>
          </p:cNvSpPr>
          <p:nvPr>
            <p:ph type="sldNum" sz="quarter" idx="12"/>
          </p:nvPr>
        </p:nvSpPr>
        <p:spPr/>
        <p:txBody>
          <a:bodyPr anchor="ctr">
            <a:normAutofit/>
          </a:bodyPr>
          <a:lstStyle/>
          <a:p>
            <a:pPr>
              <a:spcAft>
                <a:spcPts val="600"/>
              </a:spcAft>
            </a:pPr>
            <a:fld id="{31160B98-140E-4345-B1A3-2A7247C42973}" type="slidenum">
              <a:rPr lang="fi-FI" smtClean="0"/>
              <a:pPr>
                <a:spcAft>
                  <a:spcPts val="600"/>
                </a:spcAft>
              </a:pPr>
              <a:t>4</a:t>
            </a:fld>
            <a:endParaRPr lang="fi-FI"/>
          </a:p>
        </p:txBody>
      </p:sp>
      <p:sp>
        <p:nvSpPr>
          <p:cNvPr id="2" name="Title 1">
            <a:extLst>
              <a:ext uri="{FF2B5EF4-FFF2-40B4-BE49-F238E27FC236}">
                <a16:creationId xmlns:a16="http://schemas.microsoft.com/office/drawing/2014/main" id="{3A0BDC5B-9359-4980-DA7E-938B08A4B12D}"/>
              </a:ext>
            </a:extLst>
          </p:cNvPr>
          <p:cNvSpPr>
            <a:spLocks noGrp="1"/>
          </p:cNvSpPr>
          <p:nvPr>
            <p:ph type="title"/>
          </p:nvPr>
        </p:nvSpPr>
        <p:spPr/>
        <p:txBody>
          <a:bodyPr anchor="t">
            <a:normAutofit fontScale="90000"/>
          </a:bodyPr>
          <a:lstStyle/>
          <a:p>
            <a:r>
              <a:rPr lang="fi-FI" dirty="0"/>
              <a:t>Kuntavetoiset yritysten </a:t>
            </a:r>
            <a:r>
              <a:rPr lang="fi-FI" b="1" dirty="0"/>
              <a:t>ilmastoverkostot</a:t>
            </a:r>
            <a:r>
              <a:rPr lang="fi-FI" dirty="0"/>
              <a:t> tarjoavat mm.  koulutuksia, vertaistukea ja yhteistyön mahdollisuuksia </a:t>
            </a:r>
          </a:p>
        </p:txBody>
      </p:sp>
      <p:sp>
        <p:nvSpPr>
          <p:cNvPr id="13" name="TextBox 12">
            <a:extLst>
              <a:ext uri="{FF2B5EF4-FFF2-40B4-BE49-F238E27FC236}">
                <a16:creationId xmlns:a16="http://schemas.microsoft.com/office/drawing/2014/main" id="{CA4C110A-8A82-090F-7C7E-B18CDEC1C93C}"/>
              </a:ext>
            </a:extLst>
          </p:cNvPr>
          <p:cNvSpPr txBox="1"/>
          <p:nvPr/>
        </p:nvSpPr>
        <p:spPr>
          <a:xfrm>
            <a:off x="836611" y="5041979"/>
            <a:ext cx="5338449" cy="276999"/>
          </a:xfrm>
          <a:prstGeom prst="rect">
            <a:avLst/>
          </a:prstGeom>
          <a:noFill/>
        </p:spPr>
        <p:txBody>
          <a:bodyPr wrap="none" lIns="0" tIns="0" rIns="0" bIns="0" rtlCol="0">
            <a:spAutoFit/>
          </a:bodyPr>
          <a:lstStyle/>
          <a:p>
            <a:pPr algn="l"/>
            <a:r>
              <a:rPr lang="fi-FI" dirty="0">
                <a:hlinkClick r:id="rId4"/>
              </a:rPr>
              <a:t>Ilmastoverkosto | Tervetuloa mukaan!</a:t>
            </a:r>
            <a:r>
              <a:rPr lang="fi-FI" dirty="0"/>
              <a:t> / Etelä-Pirkanmaa </a:t>
            </a:r>
          </a:p>
        </p:txBody>
      </p:sp>
      <p:sp>
        <p:nvSpPr>
          <p:cNvPr id="14" name="TextBox 13">
            <a:extLst>
              <a:ext uri="{FF2B5EF4-FFF2-40B4-BE49-F238E27FC236}">
                <a16:creationId xmlns:a16="http://schemas.microsoft.com/office/drawing/2014/main" id="{C53FE6FA-62A5-AEFF-AE23-85CD5CDEBEFB}"/>
              </a:ext>
            </a:extLst>
          </p:cNvPr>
          <p:cNvSpPr txBox="1"/>
          <p:nvPr/>
        </p:nvSpPr>
        <p:spPr>
          <a:xfrm>
            <a:off x="6416676" y="5901205"/>
            <a:ext cx="3817199" cy="276999"/>
          </a:xfrm>
          <a:prstGeom prst="rect">
            <a:avLst/>
          </a:prstGeom>
          <a:noFill/>
        </p:spPr>
        <p:txBody>
          <a:bodyPr wrap="none" lIns="0" tIns="0" rIns="0" bIns="0" rtlCol="0">
            <a:spAutoFit/>
          </a:bodyPr>
          <a:lstStyle/>
          <a:p>
            <a:pPr algn="l"/>
            <a:r>
              <a:rPr lang="fi-FI" dirty="0">
                <a:hlinkClick r:id="rId5"/>
              </a:rPr>
              <a:t>Ilmastokumppanimme - </a:t>
            </a:r>
            <a:r>
              <a:rPr lang="fi-FI" dirty="0" err="1">
                <a:hlinkClick r:id="rId5"/>
              </a:rPr>
              <a:t>Climate</a:t>
            </a:r>
            <a:r>
              <a:rPr lang="fi-FI" dirty="0">
                <a:hlinkClick r:id="rId5"/>
              </a:rPr>
              <a:t> Joensuu</a:t>
            </a:r>
            <a:endParaRPr lang="fi-FI" dirty="0"/>
          </a:p>
        </p:txBody>
      </p:sp>
      <p:sp>
        <p:nvSpPr>
          <p:cNvPr id="4" name="Footer Placeholder 3">
            <a:extLst>
              <a:ext uri="{FF2B5EF4-FFF2-40B4-BE49-F238E27FC236}">
                <a16:creationId xmlns:a16="http://schemas.microsoft.com/office/drawing/2014/main" id="{323BA5F6-BD0B-3720-922E-A7C5E780E99A}"/>
              </a:ext>
            </a:extLst>
          </p:cNvPr>
          <p:cNvSpPr>
            <a:spLocks noGrp="1"/>
          </p:cNvSpPr>
          <p:nvPr>
            <p:ph type="ftr" sz="quarter" idx="11"/>
          </p:nvPr>
        </p:nvSpPr>
        <p:spPr/>
        <p:txBody>
          <a:bodyPr/>
          <a:lstStyle/>
          <a:p>
            <a:r>
              <a:rPr lang="fi-FI"/>
              <a:t>Työpaja III</a:t>
            </a:r>
            <a:endParaRPr lang="fi-FI" dirty="0"/>
          </a:p>
        </p:txBody>
      </p:sp>
    </p:spTree>
    <p:extLst>
      <p:ext uri="{BB962C8B-B14F-4D97-AF65-F5344CB8AC3E}">
        <p14:creationId xmlns:p14="http://schemas.microsoft.com/office/powerpoint/2010/main" val="3365391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40FF1-41B1-83B8-6DD4-389F3DC184E5}"/>
              </a:ext>
            </a:extLst>
          </p:cNvPr>
          <p:cNvSpPr>
            <a:spLocks noGrp="1"/>
          </p:cNvSpPr>
          <p:nvPr>
            <p:ph type="title"/>
          </p:nvPr>
        </p:nvSpPr>
        <p:spPr>
          <a:xfrm>
            <a:off x="842682" y="956795"/>
            <a:ext cx="10697880" cy="1138870"/>
          </a:xfrm>
        </p:spPr>
        <p:txBody>
          <a:bodyPr anchor="t">
            <a:normAutofit/>
          </a:bodyPr>
          <a:lstStyle/>
          <a:p>
            <a:r>
              <a:rPr lang="fi-FI" dirty="0"/>
              <a:t>Osa verkostoista on löyhempiä, osa vaatii </a:t>
            </a:r>
            <a:r>
              <a:rPr lang="fi-FI" b="1" dirty="0"/>
              <a:t>enemmän</a:t>
            </a:r>
            <a:r>
              <a:rPr lang="fi-FI" dirty="0"/>
              <a:t> </a:t>
            </a:r>
            <a:r>
              <a:rPr lang="fi-FI" b="1" dirty="0"/>
              <a:t>sitoutumista</a:t>
            </a:r>
            <a:r>
              <a:rPr lang="fi-FI" dirty="0"/>
              <a:t>  </a:t>
            </a:r>
          </a:p>
        </p:txBody>
      </p:sp>
      <p:pic>
        <p:nvPicPr>
          <p:cNvPr id="7" name="Picture 6">
            <a:extLst>
              <a:ext uri="{FF2B5EF4-FFF2-40B4-BE49-F238E27FC236}">
                <a16:creationId xmlns:a16="http://schemas.microsoft.com/office/drawing/2014/main" id="{A5376429-CA76-A37C-1047-9F4818620D33}"/>
              </a:ext>
            </a:extLst>
          </p:cNvPr>
          <p:cNvPicPr>
            <a:picLocks noChangeAspect="1"/>
          </p:cNvPicPr>
          <p:nvPr/>
        </p:nvPicPr>
        <p:blipFill>
          <a:blip r:embed="rId2"/>
          <a:stretch>
            <a:fillRect/>
          </a:stretch>
        </p:blipFill>
        <p:spPr>
          <a:xfrm>
            <a:off x="838200" y="2421665"/>
            <a:ext cx="10515600" cy="2786634"/>
          </a:xfrm>
          <a:prstGeom prst="rect">
            <a:avLst/>
          </a:prstGeom>
          <a:noFill/>
        </p:spPr>
      </p:pic>
      <p:sp>
        <p:nvSpPr>
          <p:cNvPr id="6" name="Slide Number Placeholder 5">
            <a:extLst>
              <a:ext uri="{FF2B5EF4-FFF2-40B4-BE49-F238E27FC236}">
                <a16:creationId xmlns:a16="http://schemas.microsoft.com/office/drawing/2014/main" id="{E3F1CE90-58B8-F85C-F690-B1D86C7F176C}"/>
              </a:ext>
            </a:extLst>
          </p:cNvPr>
          <p:cNvSpPr>
            <a:spLocks noGrp="1"/>
          </p:cNvSpPr>
          <p:nvPr>
            <p:ph type="sldNum" sz="quarter" idx="12"/>
          </p:nvPr>
        </p:nvSpPr>
        <p:spPr>
          <a:xfrm>
            <a:off x="8610600" y="6366456"/>
            <a:ext cx="2743200" cy="346055"/>
          </a:xfrm>
        </p:spPr>
        <p:txBody>
          <a:bodyPr anchor="ctr">
            <a:normAutofit/>
          </a:bodyPr>
          <a:lstStyle/>
          <a:p>
            <a:pPr>
              <a:spcAft>
                <a:spcPts val="600"/>
              </a:spcAft>
            </a:pPr>
            <a:fld id="{31160B98-140E-4345-B1A3-2A7247C42973}" type="slidenum">
              <a:rPr lang="fi-FI" smtClean="0"/>
              <a:pPr>
                <a:spcAft>
                  <a:spcPts val="600"/>
                </a:spcAft>
              </a:pPr>
              <a:t>5</a:t>
            </a:fld>
            <a:endParaRPr lang="fi-FI"/>
          </a:p>
        </p:txBody>
      </p:sp>
      <p:sp>
        <p:nvSpPr>
          <p:cNvPr id="8" name="TextBox 7">
            <a:extLst>
              <a:ext uri="{FF2B5EF4-FFF2-40B4-BE49-F238E27FC236}">
                <a16:creationId xmlns:a16="http://schemas.microsoft.com/office/drawing/2014/main" id="{5E18E8F8-7DFC-F969-7040-61591ED6DF77}"/>
              </a:ext>
            </a:extLst>
          </p:cNvPr>
          <p:cNvSpPr txBox="1"/>
          <p:nvPr/>
        </p:nvSpPr>
        <p:spPr>
          <a:xfrm>
            <a:off x="838199" y="5257300"/>
            <a:ext cx="6233161" cy="276999"/>
          </a:xfrm>
          <a:prstGeom prst="rect">
            <a:avLst/>
          </a:prstGeom>
          <a:noFill/>
        </p:spPr>
        <p:txBody>
          <a:bodyPr wrap="square" lIns="0" tIns="0" rIns="0" bIns="0" rtlCol="0">
            <a:spAutoFit/>
          </a:bodyPr>
          <a:lstStyle/>
          <a:p>
            <a:pPr algn="l"/>
            <a:r>
              <a:rPr lang="fi-FI" dirty="0" err="1">
                <a:hlinkClick r:id="rId3"/>
              </a:rPr>
              <a:t>Greenreality</a:t>
            </a:r>
            <a:r>
              <a:rPr lang="fi-FI" dirty="0">
                <a:hlinkClick r:id="rId3"/>
              </a:rPr>
              <a:t>-kumppanit – </a:t>
            </a:r>
            <a:r>
              <a:rPr lang="fi-FI" dirty="0" err="1">
                <a:hlinkClick r:id="rId3"/>
              </a:rPr>
              <a:t>Greenreality</a:t>
            </a:r>
            <a:r>
              <a:rPr lang="fi-FI" dirty="0"/>
              <a:t> / Lappeenrannan kaupunki </a:t>
            </a:r>
          </a:p>
        </p:txBody>
      </p:sp>
      <p:sp>
        <p:nvSpPr>
          <p:cNvPr id="4" name="Footer Placeholder 3">
            <a:extLst>
              <a:ext uri="{FF2B5EF4-FFF2-40B4-BE49-F238E27FC236}">
                <a16:creationId xmlns:a16="http://schemas.microsoft.com/office/drawing/2014/main" id="{DDA5A6F6-EA59-754D-7748-3A45F273A37E}"/>
              </a:ext>
            </a:extLst>
          </p:cNvPr>
          <p:cNvSpPr>
            <a:spLocks noGrp="1"/>
          </p:cNvSpPr>
          <p:nvPr>
            <p:ph type="ftr" sz="quarter" idx="11"/>
          </p:nvPr>
        </p:nvSpPr>
        <p:spPr/>
        <p:txBody>
          <a:bodyPr/>
          <a:lstStyle/>
          <a:p>
            <a:r>
              <a:rPr lang="fi-FI"/>
              <a:t>Työpaja III</a:t>
            </a:r>
            <a:endParaRPr lang="fi-FI" dirty="0"/>
          </a:p>
        </p:txBody>
      </p:sp>
    </p:spTree>
    <p:extLst>
      <p:ext uri="{BB962C8B-B14F-4D97-AF65-F5344CB8AC3E}">
        <p14:creationId xmlns:p14="http://schemas.microsoft.com/office/powerpoint/2010/main" val="3675256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B465D4-B0AA-0F0B-95BE-E14B071C3AC7}"/>
              </a:ext>
            </a:extLst>
          </p:cNvPr>
          <p:cNvPicPr>
            <a:picLocks noChangeAspect="1"/>
          </p:cNvPicPr>
          <p:nvPr/>
        </p:nvPicPr>
        <p:blipFill rotWithShape="1">
          <a:blip r:embed="rId3"/>
          <a:srcRect r="4" b="801"/>
          <a:stretch/>
        </p:blipFill>
        <p:spPr>
          <a:xfrm>
            <a:off x="6400799" y="1977887"/>
            <a:ext cx="5663648" cy="4157687"/>
          </a:xfrm>
          <a:prstGeom prst="rect">
            <a:avLst/>
          </a:prstGeom>
          <a:noFill/>
        </p:spPr>
      </p:pic>
      <p:sp>
        <p:nvSpPr>
          <p:cNvPr id="6" name="Slide Number Placeholder 5">
            <a:extLst>
              <a:ext uri="{FF2B5EF4-FFF2-40B4-BE49-F238E27FC236}">
                <a16:creationId xmlns:a16="http://schemas.microsoft.com/office/drawing/2014/main" id="{134B0B72-A9D0-0AB5-7B76-D8A7E4546523}"/>
              </a:ext>
            </a:extLst>
          </p:cNvPr>
          <p:cNvSpPr>
            <a:spLocks noGrp="1"/>
          </p:cNvSpPr>
          <p:nvPr>
            <p:ph type="sldNum" sz="quarter" idx="12"/>
          </p:nvPr>
        </p:nvSpPr>
        <p:spPr>
          <a:xfrm>
            <a:off x="8610600" y="6366456"/>
            <a:ext cx="2743200" cy="346055"/>
          </a:xfrm>
        </p:spPr>
        <p:txBody>
          <a:bodyPr anchor="ctr">
            <a:normAutofit/>
          </a:bodyPr>
          <a:lstStyle/>
          <a:p>
            <a:pPr>
              <a:spcAft>
                <a:spcPts val="600"/>
              </a:spcAft>
            </a:pPr>
            <a:fld id="{31160B98-140E-4345-B1A3-2A7247C42973}" type="slidenum">
              <a:rPr lang="fi-FI" smtClean="0"/>
              <a:pPr>
                <a:spcAft>
                  <a:spcPts val="600"/>
                </a:spcAft>
              </a:pPr>
              <a:t>6</a:t>
            </a:fld>
            <a:endParaRPr lang="fi-FI"/>
          </a:p>
        </p:txBody>
      </p:sp>
      <p:sp>
        <p:nvSpPr>
          <p:cNvPr id="2" name="Title 1">
            <a:extLst>
              <a:ext uri="{FF2B5EF4-FFF2-40B4-BE49-F238E27FC236}">
                <a16:creationId xmlns:a16="http://schemas.microsoft.com/office/drawing/2014/main" id="{5F94ADB2-3B42-5435-9694-43EB1244FB8C}"/>
              </a:ext>
            </a:extLst>
          </p:cNvPr>
          <p:cNvSpPr>
            <a:spLocks noGrp="1"/>
          </p:cNvSpPr>
          <p:nvPr>
            <p:ph type="title"/>
          </p:nvPr>
        </p:nvSpPr>
        <p:spPr>
          <a:xfrm>
            <a:off x="842682" y="956795"/>
            <a:ext cx="10697880" cy="1138870"/>
          </a:xfrm>
        </p:spPr>
        <p:txBody>
          <a:bodyPr anchor="t">
            <a:normAutofit/>
          </a:bodyPr>
          <a:lstStyle/>
          <a:p>
            <a:r>
              <a:rPr lang="fi-FI" dirty="0"/>
              <a:t>Kansallisen tason verkostoitumista ja sitoumuksia </a:t>
            </a:r>
          </a:p>
        </p:txBody>
      </p:sp>
      <p:sp>
        <p:nvSpPr>
          <p:cNvPr id="11" name="TextBox 10">
            <a:extLst>
              <a:ext uri="{FF2B5EF4-FFF2-40B4-BE49-F238E27FC236}">
                <a16:creationId xmlns:a16="http://schemas.microsoft.com/office/drawing/2014/main" id="{1D4E422F-AACE-12FD-A68B-AFBEB29C4E49}"/>
              </a:ext>
            </a:extLst>
          </p:cNvPr>
          <p:cNvSpPr txBox="1"/>
          <p:nvPr/>
        </p:nvSpPr>
        <p:spPr>
          <a:xfrm>
            <a:off x="6400799" y="1677204"/>
            <a:ext cx="1959832" cy="276999"/>
          </a:xfrm>
          <a:prstGeom prst="rect">
            <a:avLst/>
          </a:prstGeom>
          <a:noFill/>
        </p:spPr>
        <p:txBody>
          <a:bodyPr wrap="none" lIns="0" tIns="0" rIns="0" bIns="0" rtlCol="0">
            <a:spAutoFit/>
          </a:bodyPr>
          <a:lstStyle/>
          <a:p>
            <a:pPr algn="l"/>
            <a:r>
              <a:rPr lang="fi-FI" dirty="0">
                <a:hlinkClick r:id="rId4"/>
              </a:rPr>
              <a:t>Keskuskauppakamari</a:t>
            </a:r>
            <a:endParaRPr lang="fi-FI" dirty="0"/>
          </a:p>
        </p:txBody>
      </p:sp>
      <p:sp>
        <p:nvSpPr>
          <p:cNvPr id="13" name="TextBox 12">
            <a:extLst>
              <a:ext uri="{FF2B5EF4-FFF2-40B4-BE49-F238E27FC236}">
                <a16:creationId xmlns:a16="http://schemas.microsoft.com/office/drawing/2014/main" id="{08B5DC3A-FB29-B391-7B35-B0FB9F4F0D0F}"/>
              </a:ext>
            </a:extLst>
          </p:cNvPr>
          <p:cNvSpPr txBox="1"/>
          <p:nvPr/>
        </p:nvSpPr>
        <p:spPr>
          <a:xfrm>
            <a:off x="5862869" y="6326995"/>
            <a:ext cx="6100354" cy="369332"/>
          </a:xfrm>
          <a:prstGeom prst="rect">
            <a:avLst/>
          </a:prstGeom>
          <a:noFill/>
        </p:spPr>
        <p:txBody>
          <a:bodyPr wrap="square">
            <a:spAutoFit/>
          </a:bodyPr>
          <a:lstStyle/>
          <a:p>
            <a:r>
              <a:rPr lang="fi-FI" dirty="0">
                <a:sym typeface="Wingdings" panose="05000000000000000000" pitchFamily="2" charset="2"/>
                <a:hlinkClick r:id="rId5"/>
              </a:rPr>
              <a:t> </a:t>
            </a:r>
            <a:r>
              <a:rPr lang="fi-FI" dirty="0">
                <a:hlinkClick r:id="rId5"/>
              </a:rPr>
              <a:t>Kiertotalous-Suomi (kiertotaloussuomi.fi)</a:t>
            </a:r>
            <a:endParaRPr lang="fi-FI" dirty="0"/>
          </a:p>
        </p:txBody>
      </p:sp>
      <p:pic>
        <p:nvPicPr>
          <p:cNvPr id="8" name="Picture 7">
            <a:extLst>
              <a:ext uri="{FF2B5EF4-FFF2-40B4-BE49-F238E27FC236}">
                <a16:creationId xmlns:a16="http://schemas.microsoft.com/office/drawing/2014/main" id="{944BA1E2-208B-4CF3-CA27-60AAB1757547}"/>
              </a:ext>
            </a:extLst>
          </p:cNvPr>
          <p:cNvPicPr>
            <a:picLocks noChangeAspect="1"/>
          </p:cNvPicPr>
          <p:nvPr/>
        </p:nvPicPr>
        <p:blipFill rotWithShape="1">
          <a:blip r:embed="rId6"/>
          <a:srcRect t="1173" r="-4" b="-1216"/>
          <a:stretch/>
        </p:blipFill>
        <p:spPr>
          <a:xfrm>
            <a:off x="559348" y="1526230"/>
            <a:ext cx="5303521" cy="5427684"/>
          </a:xfrm>
          <a:prstGeom prst="rect">
            <a:avLst/>
          </a:prstGeom>
          <a:noFill/>
        </p:spPr>
      </p:pic>
      <p:sp>
        <p:nvSpPr>
          <p:cNvPr id="4" name="Footer Placeholder 3">
            <a:extLst>
              <a:ext uri="{FF2B5EF4-FFF2-40B4-BE49-F238E27FC236}">
                <a16:creationId xmlns:a16="http://schemas.microsoft.com/office/drawing/2014/main" id="{DC36911B-3909-4DAC-9EBA-4264A0B7F5CF}"/>
              </a:ext>
            </a:extLst>
          </p:cNvPr>
          <p:cNvSpPr>
            <a:spLocks noGrp="1"/>
          </p:cNvSpPr>
          <p:nvPr>
            <p:ph type="ftr" sz="quarter" idx="11"/>
          </p:nvPr>
        </p:nvSpPr>
        <p:spPr/>
        <p:txBody>
          <a:bodyPr/>
          <a:lstStyle/>
          <a:p>
            <a:r>
              <a:rPr lang="fi-FI"/>
              <a:t>Työpaja III</a:t>
            </a:r>
            <a:endParaRPr lang="fi-FI" dirty="0"/>
          </a:p>
        </p:txBody>
      </p:sp>
    </p:spTree>
    <p:extLst>
      <p:ext uri="{BB962C8B-B14F-4D97-AF65-F5344CB8AC3E}">
        <p14:creationId xmlns:p14="http://schemas.microsoft.com/office/powerpoint/2010/main" val="2373205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D57ACE7-8B91-F7E3-D801-AEA02E07D879}"/>
              </a:ext>
            </a:extLst>
          </p:cNvPr>
          <p:cNvPicPr>
            <a:picLocks noChangeAspect="1"/>
          </p:cNvPicPr>
          <p:nvPr/>
        </p:nvPicPr>
        <p:blipFill rotWithShape="1">
          <a:blip r:embed="rId2"/>
          <a:srcRect l="1921"/>
          <a:stretch/>
        </p:blipFill>
        <p:spPr>
          <a:xfrm>
            <a:off x="838200" y="2484000"/>
            <a:ext cx="4952990" cy="3636000"/>
          </a:xfrm>
          <a:prstGeom prst="rect">
            <a:avLst/>
          </a:prstGeom>
          <a:noFill/>
        </p:spPr>
      </p:pic>
      <p:pic>
        <p:nvPicPr>
          <p:cNvPr id="12" name="Picture 11">
            <a:extLst>
              <a:ext uri="{FF2B5EF4-FFF2-40B4-BE49-F238E27FC236}">
                <a16:creationId xmlns:a16="http://schemas.microsoft.com/office/drawing/2014/main" id="{8DE8F77D-B7D6-2290-45EB-E5296A8015BC}"/>
              </a:ext>
            </a:extLst>
          </p:cNvPr>
          <p:cNvPicPr>
            <a:picLocks noChangeAspect="1"/>
          </p:cNvPicPr>
          <p:nvPr/>
        </p:nvPicPr>
        <p:blipFill rotWithShape="1">
          <a:blip r:embed="rId3"/>
          <a:srcRect l="17495" r="9287" b="2"/>
          <a:stretch/>
        </p:blipFill>
        <p:spPr>
          <a:xfrm>
            <a:off x="6400800" y="2484000"/>
            <a:ext cx="4953000" cy="3636000"/>
          </a:xfrm>
          <a:prstGeom prst="rect">
            <a:avLst/>
          </a:prstGeom>
          <a:noFill/>
        </p:spPr>
      </p:pic>
      <p:sp>
        <p:nvSpPr>
          <p:cNvPr id="6" name="Slide Number Placeholder 5">
            <a:extLst>
              <a:ext uri="{FF2B5EF4-FFF2-40B4-BE49-F238E27FC236}">
                <a16:creationId xmlns:a16="http://schemas.microsoft.com/office/drawing/2014/main" id="{1F98032B-0DF2-5096-A9C6-18C068C541F3}"/>
              </a:ext>
            </a:extLst>
          </p:cNvPr>
          <p:cNvSpPr>
            <a:spLocks noGrp="1"/>
          </p:cNvSpPr>
          <p:nvPr>
            <p:ph type="sldNum" sz="quarter" idx="12"/>
          </p:nvPr>
        </p:nvSpPr>
        <p:spPr>
          <a:xfrm>
            <a:off x="8610600" y="6366456"/>
            <a:ext cx="2743200" cy="346055"/>
          </a:xfrm>
        </p:spPr>
        <p:txBody>
          <a:bodyPr anchor="ctr">
            <a:normAutofit/>
          </a:bodyPr>
          <a:lstStyle/>
          <a:p>
            <a:pPr>
              <a:spcAft>
                <a:spcPts val="600"/>
              </a:spcAft>
            </a:pPr>
            <a:fld id="{31160B98-140E-4345-B1A3-2A7247C42973}" type="slidenum">
              <a:rPr lang="fi-FI" smtClean="0"/>
              <a:pPr>
                <a:spcAft>
                  <a:spcPts val="600"/>
                </a:spcAft>
              </a:pPr>
              <a:t>7</a:t>
            </a:fld>
            <a:endParaRPr lang="fi-FI"/>
          </a:p>
        </p:txBody>
      </p:sp>
      <p:sp>
        <p:nvSpPr>
          <p:cNvPr id="2" name="Title 1">
            <a:extLst>
              <a:ext uri="{FF2B5EF4-FFF2-40B4-BE49-F238E27FC236}">
                <a16:creationId xmlns:a16="http://schemas.microsoft.com/office/drawing/2014/main" id="{374E92F3-FF70-E21D-FC91-FACA9326B2F6}"/>
              </a:ext>
            </a:extLst>
          </p:cNvPr>
          <p:cNvSpPr>
            <a:spLocks noGrp="1"/>
          </p:cNvSpPr>
          <p:nvPr>
            <p:ph type="title"/>
          </p:nvPr>
        </p:nvSpPr>
        <p:spPr>
          <a:xfrm>
            <a:off x="842682" y="956795"/>
            <a:ext cx="10697880" cy="1138870"/>
          </a:xfrm>
        </p:spPr>
        <p:txBody>
          <a:bodyPr anchor="t">
            <a:normAutofit/>
          </a:bodyPr>
          <a:lstStyle/>
          <a:p>
            <a:r>
              <a:rPr lang="fi-FI" dirty="0"/>
              <a:t>Kierto- ja biotalouspuistot </a:t>
            </a:r>
          </a:p>
        </p:txBody>
      </p:sp>
      <p:sp>
        <p:nvSpPr>
          <p:cNvPr id="13" name="TextBox 12">
            <a:extLst>
              <a:ext uri="{FF2B5EF4-FFF2-40B4-BE49-F238E27FC236}">
                <a16:creationId xmlns:a16="http://schemas.microsoft.com/office/drawing/2014/main" id="{FA5D6B79-A3AB-8DF0-9F14-87AC05386C0B}"/>
              </a:ext>
            </a:extLst>
          </p:cNvPr>
          <p:cNvSpPr txBox="1"/>
          <p:nvPr/>
        </p:nvSpPr>
        <p:spPr>
          <a:xfrm>
            <a:off x="6400800" y="2099044"/>
            <a:ext cx="2907591" cy="276999"/>
          </a:xfrm>
          <a:prstGeom prst="rect">
            <a:avLst/>
          </a:prstGeom>
          <a:noFill/>
        </p:spPr>
        <p:txBody>
          <a:bodyPr wrap="none" lIns="0" tIns="0" rIns="0" bIns="0" rtlCol="0">
            <a:spAutoFit/>
          </a:bodyPr>
          <a:lstStyle/>
          <a:p>
            <a:pPr algn="l"/>
            <a:r>
              <a:rPr lang="fi-FI" dirty="0" err="1">
                <a:hlinkClick r:id="rId4"/>
              </a:rPr>
              <a:t>Lounapuisto</a:t>
            </a:r>
            <a:r>
              <a:rPr lang="fi-FI" dirty="0">
                <a:hlinkClick r:id="rId4"/>
              </a:rPr>
              <a:t> kiertotalouspuisto</a:t>
            </a:r>
            <a:endParaRPr lang="fi-FI" dirty="0"/>
          </a:p>
        </p:txBody>
      </p:sp>
      <p:sp>
        <p:nvSpPr>
          <p:cNvPr id="14" name="TextBox 13">
            <a:extLst>
              <a:ext uri="{FF2B5EF4-FFF2-40B4-BE49-F238E27FC236}">
                <a16:creationId xmlns:a16="http://schemas.microsoft.com/office/drawing/2014/main" id="{7D3C9EE8-5991-D898-667B-3ACE2E3640CF}"/>
              </a:ext>
            </a:extLst>
          </p:cNvPr>
          <p:cNvSpPr txBox="1"/>
          <p:nvPr/>
        </p:nvSpPr>
        <p:spPr>
          <a:xfrm>
            <a:off x="838200" y="2099044"/>
            <a:ext cx="3881768" cy="276999"/>
          </a:xfrm>
          <a:prstGeom prst="rect">
            <a:avLst/>
          </a:prstGeom>
          <a:noFill/>
        </p:spPr>
        <p:txBody>
          <a:bodyPr wrap="none" lIns="0" tIns="0" rIns="0" bIns="0" rtlCol="0">
            <a:spAutoFit/>
          </a:bodyPr>
          <a:lstStyle/>
          <a:p>
            <a:pPr algn="l"/>
            <a:r>
              <a:rPr lang="fi-FI" dirty="0">
                <a:hlinkClick r:id="rId5"/>
              </a:rPr>
              <a:t>Bio- ja kiertotalouden yrityspuisto | ECO3</a:t>
            </a:r>
            <a:endParaRPr lang="fi-FI" dirty="0"/>
          </a:p>
        </p:txBody>
      </p:sp>
      <p:sp>
        <p:nvSpPr>
          <p:cNvPr id="4" name="Footer Placeholder 3">
            <a:extLst>
              <a:ext uri="{FF2B5EF4-FFF2-40B4-BE49-F238E27FC236}">
                <a16:creationId xmlns:a16="http://schemas.microsoft.com/office/drawing/2014/main" id="{99EBE222-1A41-40E0-C6B2-12F196540D13}"/>
              </a:ext>
            </a:extLst>
          </p:cNvPr>
          <p:cNvSpPr>
            <a:spLocks noGrp="1"/>
          </p:cNvSpPr>
          <p:nvPr>
            <p:ph type="ftr" sz="quarter" idx="11"/>
          </p:nvPr>
        </p:nvSpPr>
        <p:spPr/>
        <p:txBody>
          <a:bodyPr/>
          <a:lstStyle/>
          <a:p>
            <a:r>
              <a:rPr lang="fi-FI"/>
              <a:t>Työpaja III</a:t>
            </a:r>
            <a:endParaRPr lang="fi-FI" dirty="0"/>
          </a:p>
        </p:txBody>
      </p:sp>
    </p:spTree>
    <p:extLst>
      <p:ext uri="{BB962C8B-B14F-4D97-AF65-F5344CB8AC3E}">
        <p14:creationId xmlns:p14="http://schemas.microsoft.com/office/powerpoint/2010/main" val="2265820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CEDF6F2-C46E-89C5-A298-EB08DBB44E26}"/>
              </a:ext>
            </a:extLst>
          </p:cNvPr>
          <p:cNvSpPr txBox="1"/>
          <p:nvPr/>
        </p:nvSpPr>
        <p:spPr>
          <a:xfrm>
            <a:off x="6257234" y="737414"/>
            <a:ext cx="4939220" cy="482974"/>
          </a:xfrm>
          <a:prstGeom prst="rect">
            <a:avLst/>
          </a:prstGeom>
        </p:spPr>
        <p:txBody>
          <a:bodyPr vert="horz" lIns="0" tIns="0" rIns="0" bIns="0" rtlCol="0" anchor="b">
            <a:normAutofit/>
          </a:bodyPr>
          <a:lstStyle/>
          <a:p>
            <a:pPr>
              <a:spcBef>
                <a:spcPts val="600"/>
              </a:spcBef>
              <a:buClr>
                <a:schemeClr val="accent6"/>
              </a:buClr>
            </a:pPr>
            <a:r>
              <a:rPr lang="fi-FI" dirty="0" err="1">
                <a:hlinkClick r:id="rId2"/>
              </a:rPr>
              <a:t>Plänet</a:t>
            </a:r>
            <a:r>
              <a:rPr lang="fi-FI" dirty="0">
                <a:hlinkClick r:id="rId2"/>
              </a:rPr>
              <a:t> B (planetb.fi)</a:t>
            </a:r>
            <a:r>
              <a:rPr lang="fi-FI" dirty="0"/>
              <a:t> / Äänekoski </a:t>
            </a:r>
            <a:endParaRPr lang="en-US" b="1" kern="1200" dirty="0">
              <a:solidFill>
                <a:schemeClr val="tx2"/>
              </a:solidFill>
            </a:endParaRPr>
          </a:p>
        </p:txBody>
      </p:sp>
      <p:pic>
        <p:nvPicPr>
          <p:cNvPr id="8" name="Picture 7">
            <a:extLst>
              <a:ext uri="{FF2B5EF4-FFF2-40B4-BE49-F238E27FC236}">
                <a16:creationId xmlns:a16="http://schemas.microsoft.com/office/drawing/2014/main" id="{8FA3E4B6-4C2B-C608-49FA-6FE11EAB7F77}"/>
              </a:ext>
            </a:extLst>
          </p:cNvPr>
          <p:cNvPicPr>
            <a:picLocks noChangeAspect="1"/>
          </p:cNvPicPr>
          <p:nvPr/>
        </p:nvPicPr>
        <p:blipFill rotWithShape="1">
          <a:blip r:embed="rId3"/>
          <a:srcRect b="4727"/>
          <a:stretch/>
        </p:blipFill>
        <p:spPr>
          <a:xfrm>
            <a:off x="6257234" y="1273481"/>
            <a:ext cx="5901591" cy="4807358"/>
          </a:xfrm>
          <a:prstGeom prst="rect">
            <a:avLst/>
          </a:prstGeom>
          <a:noFill/>
        </p:spPr>
      </p:pic>
      <p:sp>
        <p:nvSpPr>
          <p:cNvPr id="12" name="Content Placeholder 11">
            <a:extLst>
              <a:ext uri="{FF2B5EF4-FFF2-40B4-BE49-F238E27FC236}">
                <a16:creationId xmlns:a16="http://schemas.microsoft.com/office/drawing/2014/main" id="{88CB2DC2-11C2-DBE2-B74A-DAC86D90537F}"/>
              </a:ext>
            </a:extLst>
          </p:cNvPr>
          <p:cNvSpPr>
            <a:spLocks noGrp="1"/>
          </p:cNvSpPr>
          <p:nvPr>
            <p:ph sz="half" idx="1"/>
          </p:nvPr>
        </p:nvSpPr>
        <p:spPr>
          <a:xfrm>
            <a:off x="473132" y="1617273"/>
            <a:ext cx="5622868" cy="896770"/>
          </a:xfrm>
        </p:spPr>
        <p:txBody>
          <a:bodyPr>
            <a:normAutofit/>
          </a:bodyPr>
          <a:lstStyle/>
          <a:p>
            <a:pPr marL="0" indent="0">
              <a:buNone/>
            </a:pPr>
            <a:r>
              <a:rPr lang="fi-FI" sz="2000" b="1" dirty="0">
                <a:solidFill>
                  <a:schemeClr val="accent2"/>
                </a:solidFill>
              </a:rPr>
              <a:t>Esimerkki materiaalikierron ekosysteemistä </a:t>
            </a:r>
          </a:p>
          <a:p>
            <a:pPr marL="0" indent="0">
              <a:buNone/>
            </a:pPr>
            <a:r>
              <a:rPr lang="fi-FI" dirty="0"/>
              <a:t>Mukaillen lähdettä: Valkokari ym. 2021. </a:t>
            </a:r>
            <a:r>
              <a:rPr lang="fi-FI" dirty="0">
                <a:hlinkClick r:id="rId4"/>
              </a:rPr>
              <a:t>Yhdessä kestävää kasvua – Ekosysteemiopas </a:t>
            </a:r>
            <a:r>
              <a:rPr lang="fi-FI" dirty="0"/>
              <a:t>(vtt.fi) </a:t>
            </a:r>
          </a:p>
        </p:txBody>
      </p:sp>
      <p:sp>
        <p:nvSpPr>
          <p:cNvPr id="6" name="Slide Number Placeholder 5">
            <a:extLst>
              <a:ext uri="{FF2B5EF4-FFF2-40B4-BE49-F238E27FC236}">
                <a16:creationId xmlns:a16="http://schemas.microsoft.com/office/drawing/2014/main" id="{4D46821E-C042-BBC6-5E10-4386AA97228F}"/>
              </a:ext>
            </a:extLst>
          </p:cNvPr>
          <p:cNvSpPr>
            <a:spLocks noGrp="1"/>
          </p:cNvSpPr>
          <p:nvPr>
            <p:ph type="sldNum" sz="quarter" idx="12"/>
          </p:nvPr>
        </p:nvSpPr>
        <p:spPr/>
        <p:txBody>
          <a:bodyPr anchor="ctr">
            <a:normAutofit/>
          </a:bodyPr>
          <a:lstStyle/>
          <a:p>
            <a:pPr>
              <a:spcAft>
                <a:spcPts val="600"/>
              </a:spcAft>
            </a:pPr>
            <a:fld id="{31160B98-140E-4345-B1A3-2A7247C42973}" type="slidenum">
              <a:rPr lang="fi-FI" smtClean="0"/>
              <a:pPr>
                <a:spcAft>
                  <a:spcPts val="600"/>
                </a:spcAft>
              </a:pPr>
              <a:t>8</a:t>
            </a:fld>
            <a:endParaRPr lang="fi-FI"/>
          </a:p>
        </p:txBody>
      </p:sp>
      <p:sp>
        <p:nvSpPr>
          <p:cNvPr id="2" name="Title 1">
            <a:extLst>
              <a:ext uri="{FF2B5EF4-FFF2-40B4-BE49-F238E27FC236}">
                <a16:creationId xmlns:a16="http://schemas.microsoft.com/office/drawing/2014/main" id="{78FD5716-CEA5-9DE5-7D40-DAE0FAC4DD96}"/>
              </a:ext>
            </a:extLst>
          </p:cNvPr>
          <p:cNvSpPr>
            <a:spLocks noGrp="1"/>
          </p:cNvSpPr>
          <p:nvPr>
            <p:ph type="title"/>
          </p:nvPr>
        </p:nvSpPr>
        <p:spPr>
          <a:xfrm>
            <a:off x="842682" y="956795"/>
            <a:ext cx="10697880" cy="586588"/>
          </a:xfrm>
        </p:spPr>
        <p:txBody>
          <a:bodyPr anchor="t">
            <a:normAutofit/>
          </a:bodyPr>
          <a:lstStyle/>
          <a:p>
            <a:r>
              <a:rPr lang="fi-FI" dirty="0"/>
              <a:t>Ekosysteemit  </a:t>
            </a:r>
          </a:p>
        </p:txBody>
      </p:sp>
      <p:sp>
        <p:nvSpPr>
          <p:cNvPr id="14" name="Oval 13">
            <a:extLst>
              <a:ext uri="{FF2B5EF4-FFF2-40B4-BE49-F238E27FC236}">
                <a16:creationId xmlns:a16="http://schemas.microsoft.com/office/drawing/2014/main" id="{E95B3472-0F8D-C704-01BA-FD3F8176D29A}"/>
              </a:ext>
            </a:extLst>
          </p:cNvPr>
          <p:cNvSpPr/>
          <p:nvPr/>
        </p:nvSpPr>
        <p:spPr>
          <a:xfrm rot="2189952">
            <a:off x="2200826" y="2405780"/>
            <a:ext cx="1454332" cy="2325188"/>
          </a:xfrm>
          <a:prstGeom prst="ellipse">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i-FI"/>
          </a:p>
        </p:txBody>
      </p:sp>
      <p:sp>
        <p:nvSpPr>
          <p:cNvPr id="15" name="Oval 14">
            <a:extLst>
              <a:ext uri="{FF2B5EF4-FFF2-40B4-BE49-F238E27FC236}">
                <a16:creationId xmlns:a16="http://schemas.microsoft.com/office/drawing/2014/main" id="{76F62E3D-08B7-3AF5-BEE1-2753F472E0FC}"/>
              </a:ext>
            </a:extLst>
          </p:cNvPr>
          <p:cNvSpPr/>
          <p:nvPr/>
        </p:nvSpPr>
        <p:spPr>
          <a:xfrm rot="2189952">
            <a:off x="2985183" y="2945854"/>
            <a:ext cx="1454332" cy="2325188"/>
          </a:xfrm>
          <a:prstGeom prst="ellipse">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fi-FI"/>
          </a:p>
        </p:txBody>
      </p:sp>
      <p:sp>
        <p:nvSpPr>
          <p:cNvPr id="16" name="Oval 15">
            <a:extLst>
              <a:ext uri="{FF2B5EF4-FFF2-40B4-BE49-F238E27FC236}">
                <a16:creationId xmlns:a16="http://schemas.microsoft.com/office/drawing/2014/main" id="{0F73ADD0-2746-2C22-DE31-FE92E29AEB2A}"/>
              </a:ext>
            </a:extLst>
          </p:cNvPr>
          <p:cNvSpPr/>
          <p:nvPr/>
        </p:nvSpPr>
        <p:spPr>
          <a:xfrm rot="2189952">
            <a:off x="1748656" y="3864186"/>
            <a:ext cx="1454332" cy="2325188"/>
          </a:xfrm>
          <a:prstGeom prst="ellipse">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fi-FI"/>
          </a:p>
        </p:txBody>
      </p:sp>
      <p:sp>
        <p:nvSpPr>
          <p:cNvPr id="17" name="TextBox 16">
            <a:extLst>
              <a:ext uri="{FF2B5EF4-FFF2-40B4-BE49-F238E27FC236}">
                <a16:creationId xmlns:a16="http://schemas.microsoft.com/office/drawing/2014/main" id="{A40D2500-7C03-E809-27ED-5B77012684AE}"/>
              </a:ext>
            </a:extLst>
          </p:cNvPr>
          <p:cNvSpPr txBox="1"/>
          <p:nvPr/>
        </p:nvSpPr>
        <p:spPr>
          <a:xfrm>
            <a:off x="700884" y="3183503"/>
            <a:ext cx="2644297" cy="553998"/>
          </a:xfrm>
          <a:prstGeom prst="rect">
            <a:avLst/>
          </a:prstGeom>
          <a:noFill/>
        </p:spPr>
        <p:txBody>
          <a:bodyPr wrap="square" lIns="0" tIns="0" rIns="0" bIns="0" rtlCol="0">
            <a:spAutoFit/>
          </a:bodyPr>
          <a:lstStyle/>
          <a:p>
            <a:pPr algn="l"/>
            <a:r>
              <a:rPr lang="fi-FI" dirty="0"/>
              <a:t>Alueellisiin vahvuuksiin nojaavat ekosysteemit </a:t>
            </a:r>
          </a:p>
        </p:txBody>
      </p:sp>
      <p:sp>
        <p:nvSpPr>
          <p:cNvPr id="18" name="TextBox 17">
            <a:extLst>
              <a:ext uri="{FF2B5EF4-FFF2-40B4-BE49-F238E27FC236}">
                <a16:creationId xmlns:a16="http://schemas.microsoft.com/office/drawing/2014/main" id="{9605A4A4-2738-1CA3-B5CE-263EAE9F8E9B}"/>
              </a:ext>
            </a:extLst>
          </p:cNvPr>
          <p:cNvSpPr txBox="1"/>
          <p:nvPr/>
        </p:nvSpPr>
        <p:spPr>
          <a:xfrm>
            <a:off x="473132" y="4935470"/>
            <a:ext cx="2644297" cy="553998"/>
          </a:xfrm>
          <a:prstGeom prst="rect">
            <a:avLst/>
          </a:prstGeom>
          <a:noFill/>
        </p:spPr>
        <p:txBody>
          <a:bodyPr wrap="square" lIns="0" tIns="0" rIns="0" bIns="0" rtlCol="0">
            <a:spAutoFit/>
          </a:bodyPr>
          <a:lstStyle/>
          <a:p>
            <a:pPr algn="l"/>
            <a:r>
              <a:rPr lang="fi-FI" dirty="0"/>
              <a:t>Vahvojen teollisten vetureiden ekosysteemit </a:t>
            </a:r>
          </a:p>
        </p:txBody>
      </p:sp>
      <p:sp>
        <p:nvSpPr>
          <p:cNvPr id="19" name="TextBox 18">
            <a:extLst>
              <a:ext uri="{FF2B5EF4-FFF2-40B4-BE49-F238E27FC236}">
                <a16:creationId xmlns:a16="http://schemas.microsoft.com/office/drawing/2014/main" id="{66288852-8B7C-46C9-6BF4-DE7F019F890E}"/>
              </a:ext>
            </a:extLst>
          </p:cNvPr>
          <p:cNvSpPr txBox="1"/>
          <p:nvPr/>
        </p:nvSpPr>
        <p:spPr>
          <a:xfrm>
            <a:off x="3181089" y="3860810"/>
            <a:ext cx="2644297" cy="553998"/>
          </a:xfrm>
          <a:prstGeom prst="rect">
            <a:avLst/>
          </a:prstGeom>
          <a:noFill/>
        </p:spPr>
        <p:txBody>
          <a:bodyPr wrap="square" lIns="0" tIns="0" rIns="0" bIns="0" rtlCol="0">
            <a:spAutoFit/>
          </a:bodyPr>
          <a:lstStyle/>
          <a:p>
            <a:pPr algn="r"/>
            <a:r>
              <a:rPr lang="fi-FI" dirty="0"/>
              <a:t>Kiertotalousvisioon pohjautuvat ekosysteemit </a:t>
            </a:r>
          </a:p>
        </p:txBody>
      </p:sp>
      <p:sp>
        <p:nvSpPr>
          <p:cNvPr id="4" name="Footer Placeholder 3">
            <a:extLst>
              <a:ext uri="{FF2B5EF4-FFF2-40B4-BE49-F238E27FC236}">
                <a16:creationId xmlns:a16="http://schemas.microsoft.com/office/drawing/2014/main" id="{128C9782-001B-7E6B-F11E-642BA79652CE}"/>
              </a:ext>
            </a:extLst>
          </p:cNvPr>
          <p:cNvSpPr>
            <a:spLocks noGrp="1"/>
          </p:cNvSpPr>
          <p:nvPr>
            <p:ph type="ftr" sz="quarter" idx="11"/>
          </p:nvPr>
        </p:nvSpPr>
        <p:spPr/>
        <p:txBody>
          <a:bodyPr/>
          <a:lstStyle/>
          <a:p>
            <a:r>
              <a:rPr lang="fi-FI"/>
              <a:t>Työpaja III</a:t>
            </a:r>
            <a:endParaRPr lang="fi-FI" dirty="0"/>
          </a:p>
        </p:txBody>
      </p:sp>
    </p:spTree>
    <p:extLst>
      <p:ext uri="{BB962C8B-B14F-4D97-AF65-F5344CB8AC3E}">
        <p14:creationId xmlns:p14="http://schemas.microsoft.com/office/powerpoint/2010/main" val="1381882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8DAD4-D4DE-11EE-78A9-81107D863932}"/>
              </a:ext>
            </a:extLst>
          </p:cNvPr>
          <p:cNvSpPr>
            <a:spLocks noGrp="1"/>
          </p:cNvSpPr>
          <p:nvPr>
            <p:ph type="ctrTitle"/>
          </p:nvPr>
        </p:nvSpPr>
        <p:spPr/>
        <p:txBody>
          <a:bodyPr/>
          <a:lstStyle/>
          <a:p>
            <a:r>
              <a:rPr lang="fi-FI" dirty="0"/>
              <a:t>SYVA-työkalun testaus</a:t>
            </a:r>
          </a:p>
        </p:txBody>
      </p:sp>
      <p:sp>
        <p:nvSpPr>
          <p:cNvPr id="3" name="Subtitle 2">
            <a:extLst>
              <a:ext uri="{FF2B5EF4-FFF2-40B4-BE49-F238E27FC236}">
                <a16:creationId xmlns:a16="http://schemas.microsoft.com/office/drawing/2014/main" id="{A2BEB1DC-9215-B863-F47D-66786F39E1B9}"/>
              </a:ext>
            </a:extLst>
          </p:cNvPr>
          <p:cNvSpPr>
            <a:spLocks noGrp="1"/>
          </p:cNvSpPr>
          <p:nvPr>
            <p:ph type="subTitle" idx="1"/>
          </p:nvPr>
        </p:nvSpPr>
        <p:spPr/>
        <p:txBody>
          <a:bodyPr/>
          <a:lstStyle/>
          <a:p>
            <a:endParaRPr lang="fi-FI"/>
          </a:p>
        </p:txBody>
      </p:sp>
      <p:sp>
        <p:nvSpPr>
          <p:cNvPr id="5" name="Slide Number Placeholder 4">
            <a:extLst>
              <a:ext uri="{FF2B5EF4-FFF2-40B4-BE49-F238E27FC236}">
                <a16:creationId xmlns:a16="http://schemas.microsoft.com/office/drawing/2014/main" id="{AB048791-B181-4FA8-59F5-BCA21AFD2C56}"/>
              </a:ext>
            </a:extLst>
          </p:cNvPr>
          <p:cNvSpPr>
            <a:spLocks noGrp="1"/>
          </p:cNvSpPr>
          <p:nvPr>
            <p:ph type="sldNum" sz="quarter" idx="12"/>
          </p:nvPr>
        </p:nvSpPr>
        <p:spPr/>
        <p:txBody>
          <a:bodyPr/>
          <a:lstStyle/>
          <a:p>
            <a:fld id="{31160B98-140E-4345-B1A3-2A7247C42973}" type="slidenum">
              <a:rPr lang="fi-FI" smtClean="0"/>
              <a:t>9</a:t>
            </a:fld>
            <a:endParaRPr lang="fi-FI" dirty="0"/>
          </a:p>
        </p:txBody>
      </p:sp>
      <p:sp>
        <p:nvSpPr>
          <p:cNvPr id="7" name="Footer Placeholder 6">
            <a:extLst>
              <a:ext uri="{FF2B5EF4-FFF2-40B4-BE49-F238E27FC236}">
                <a16:creationId xmlns:a16="http://schemas.microsoft.com/office/drawing/2014/main" id="{09BE8410-7A05-4453-1F0E-1E93D6761113}"/>
              </a:ext>
            </a:extLst>
          </p:cNvPr>
          <p:cNvSpPr>
            <a:spLocks noGrp="1"/>
          </p:cNvSpPr>
          <p:nvPr>
            <p:ph type="ftr" sz="quarter" idx="11"/>
          </p:nvPr>
        </p:nvSpPr>
        <p:spPr/>
        <p:txBody>
          <a:bodyPr/>
          <a:lstStyle/>
          <a:p>
            <a:r>
              <a:rPr lang="fi-FI"/>
              <a:t>Työpaja III</a:t>
            </a:r>
            <a:endParaRPr lang="fi-FI" dirty="0"/>
          </a:p>
        </p:txBody>
      </p:sp>
    </p:spTree>
    <p:extLst>
      <p:ext uri="{BB962C8B-B14F-4D97-AF65-F5344CB8AC3E}">
        <p14:creationId xmlns:p14="http://schemas.microsoft.com/office/powerpoint/2010/main" val="3020845662"/>
      </p:ext>
    </p:extLst>
  </p:cSld>
  <p:clrMapOvr>
    <a:masterClrMapping/>
  </p:clrMapOvr>
</p:sld>
</file>

<file path=ppt/theme/theme1.xml><?xml version="1.0" encoding="utf-8"?>
<a:theme xmlns:a="http://schemas.openxmlformats.org/drawingml/2006/main" name="FCG Theme">
  <a:themeElements>
    <a:clrScheme name="FCG">
      <a:dk1>
        <a:sysClr val="windowText" lastClr="000000"/>
      </a:dk1>
      <a:lt1>
        <a:sysClr val="window" lastClr="FFFFFF"/>
      </a:lt1>
      <a:dk2>
        <a:srgbClr val="0F5064"/>
      </a:dk2>
      <a:lt2>
        <a:srgbClr val="133F6E"/>
      </a:lt2>
      <a:accent1>
        <a:srgbClr val="0F5064"/>
      </a:accent1>
      <a:accent2>
        <a:srgbClr val="4F8791"/>
      </a:accent2>
      <a:accent3>
        <a:srgbClr val="8CBEBE"/>
      </a:accent3>
      <a:accent4>
        <a:srgbClr val="EFCCB8"/>
      </a:accent4>
      <a:accent5>
        <a:srgbClr val="ED9469"/>
      </a:accent5>
      <a:accent6>
        <a:srgbClr val="EB5C18"/>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smtClean="0"/>
        </a:defPPr>
      </a:lstStyle>
    </a:txDef>
  </a:objectDefaults>
  <a:extraClrSchemeLst/>
  <a:extLst>
    <a:ext uri="{05A4C25C-085E-4340-85A3-A5531E510DB2}">
      <thm15:themeFamily xmlns:thm15="http://schemas.microsoft.com/office/thememl/2012/main" name="FCG_Master PPT-pohja.potx" id="{34C981B6-6085-4A9C-9427-FDF9669CE06C}" vid="{18AB6A05-F7ED-4E58-8BFC-56CE280081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8417775C03C640B0944AA991CE0092" ma:contentTypeVersion="5" ma:contentTypeDescription="Create a new document." ma:contentTypeScope="" ma:versionID="28c105db6d823dea1a1be9a15a2aa656">
  <xsd:schema xmlns:xsd="http://www.w3.org/2001/XMLSchema" xmlns:xs="http://www.w3.org/2001/XMLSchema" xmlns:p="http://schemas.microsoft.com/office/2006/metadata/properties" xmlns:ns2="de1d1e4f-ad45-4793-adbd-670eb75771d5" xmlns:ns3="3c57da4b-6610-48cb-b4a5-47580c86ca7d" targetNamespace="http://schemas.microsoft.com/office/2006/metadata/properties" ma:root="true" ma:fieldsID="7e87c66257e03f48c1787c1a27ed54f6" ns2:_="" ns3:_="">
    <xsd:import namespace="de1d1e4f-ad45-4793-adbd-670eb75771d5"/>
    <xsd:import namespace="3c57da4b-6610-48cb-b4a5-47580c86ca7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1d1e4f-ad45-4793-adbd-670eb75771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57da4b-6610-48cb-b4a5-47580c86ca7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2711ABF-6F06-4CFD-9DA4-4BEC830CEA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1d1e4f-ad45-4793-adbd-670eb75771d5"/>
    <ds:schemaRef ds:uri="3c57da4b-6610-48cb-b4a5-47580c86ca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E49641-A223-4CDE-9578-16DC714E9A9E}">
  <ds:schemaRefs>
    <ds:schemaRef ds:uri="http://schemas.microsoft.com/sharepoint/v3/contenttype/forms"/>
  </ds:schemaRefs>
</ds:datastoreItem>
</file>

<file path=customXml/itemProps3.xml><?xml version="1.0" encoding="utf-8"?>
<ds:datastoreItem xmlns:ds="http://schemas.openxmlformats.org/officeDocument/2006/customXml" ds:itemID="{C2B27B60-687D-4C14-B762-DEA67005B19A}">
  <ds:schemaRefs>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terms/"/>
    <ds:schemaRef ds:uri="http://schemas.openxmlformats.org/package/2006/metadata/core-properties"/>
    <ds:schemaRef ds:uri="http://purl.org/dc/elements/1.1/"/>
    <ds:schemaRef ds:uri="3c57da4b-6610-48cb-b4a5-47580c86ca7d"/>
    <ds:schemaRef ds:uri="de1d1e4f-ad45-4793-adbd-670eb75771d5"/>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FCG_Master PPT-pohja</Template>
  <TotalTime>6075</TotalTime>
  <Words>1304</Words>
  <Application>Microsoft Office PowerPoint</Application>
  <PresentationFormat>Widescreen</PresentationFormat>
  <Paragraphs>163</Paragraphs>
  <Slides>21</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Helvetica</vt:lpstr>
      <vt:lpstr>Lucida Sans Typewriter</vt:lpstr>
      <vt:lpstr>Roboto</vt:lpstr>
      <vt:lpstr>Wingdings</vt:lpstr>
      <vt:lpstr>FCG Theme</vt:lpstr>
      <vt:lpstr>Syventyminen yritysten hiiliviisaustyöhön</vt:lpstr>
      <vt:lpstr>Ohjelma </vt:lpstr>
      <vt:lpstr>Yritysten yhteistyö hiiliviisauden edistämiseksi </vt:lpstr>
      <vt:lpstr>Kuntavetoiset yritysten ilmastoverkostot tarjoavat mm.  koulutuksia, vertaistukea ja yhteistyön mahdollisuuksia </vt:lpstr>
      <vt:lpstr>Osa verkostoista on löyhempiä, osa vaatii enemmän sitoutumista  </vt:lpstr>
      <vt:lpstr>Kansallisen tason verkostoitumista ja sitoumuksia </vt:lpstr>
      <vt:lpstr>Kierto- ja biotalouspuistot </vt:lpstr>
      <vt:lpstr>Ekosysteemit  </vt:lpstr>
      <vt:lpstr>SYVA-työkalun testaus</vt:lpstr>
      <vt:lpstr>Päästövaikutus</vt:lpstr>
      <vt:lpstr>Huomioita</vt:lpstr>
      <vt:lpstr>Ominaispäästökertoimet</vt:lpstr>
      <vt:lpstr>Esimerkkiyritys</vt:lpstr>
      <vt:lpstr>YHTEENVETOA TYÖPAJAKOKONAISUUDESTA</vt:lpstr>
      <vt:lpstr>Tausta ja tavoitteet</vt:lpstr>
      <vt:lpstr>Työpaja 1</vt:lpstr>
      <vt:lpstr>Työpaja 2 </vt:lpstr>
      <vt:lpstr>Työpaja 3</vt:lpstr>
      <vt:lpstr>Keskeiset opit työpajoista</vt:lpstr>
      <vt:lpstr>Nostoja työpajatyöskentelystä </vt:lpstr>
      <vt:lpstr>PowerPoint Presentation</vt:lpstr>
    </vt:vector>
  </TitlesOfParts>
  <Company>FCG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Työpaja 1</dc:title>
  <dc:creator>Järvenreuna, Vera</dc:creator>
  <cp:lastModifiedBy>Järvenreuna, Vera</cp:lastModifiedBy>
  <cp:revision>111</cp:revision>
  <dcterms:created xsi:type="dcterms:W3CDTF">2023-11-14T08:48:40Z</dcterms:created>
  <dcterms:modified xsi:type="dcterms:W3CDTF">2024-01-11T06:54:20Z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0x010100528417775C03C640B0944AA991CE0092</vt:lpwstr>
  </property>
  <property fmtid="{D5CDD505-2E9C-101B-9397-08002B2CF9AE}" pid="3" name="Order">
    <vt:r8>6200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ies>
</file>